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134806505" r:id="rId4"/>
    <p:sldId id="258" r:id="rId5"/>
    <p:sldId id="259" r:id="rId6"/>
    <p:sldId id="260" r:id="rId7"/>
    <p:sldId id="2134806502" r:id="rId8"/>
    <p:sldId id="266" r:id="rId9"/>
    <p:sldId id="292" r:id="rId10"/>
    <p:sldId id="293" r:id="rId11"/>
    <p:sldId id="295" r:id="rId12"/>
    <p:sldId id="271" r:id="rId13"/>
    <p:sldId id="2134806503" r:id="rId14"/>
    <p:sldId id="272" r:id="rId15"/>
    <p:sldId id="2134806504" r:id="rId16"/>
    <p:sldId id="275" r:id="rId17"/>
    <p:sldId id="276"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
      <p:font typeface="Open Sans Light" panose="020B0306030504020204" pitchFamily="34" charset="0"/>
      <p:regular r:id="rId28"/>
      <p:bold r:id="rId29"/>
      <p:italic r:id="rId30"/>
      <p:boldItalic r:id="rId31"/>
    </p:embeddedFont>
    <p:embeddedFont>
      <p:font typeface="Open Sans Semibold" panose="020B0706030804020204" pitchFamily="34" charset="0"/>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glPTgzAgIAnzVCCN5elFz5kbHi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Jay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What is your favorite holiday-themed movie to watch this time of year?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6: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00000"/>
              </a:lnSpc>
              <a:spcBef>
                <a:spcPts val="0"/>
              </a:spcBef>
              <a:spcAft>
                <a:spcPts val="0"/>
              </a:spcAft>
              <a:buSzPts val="1400"/>
              <a:buNone/>
            </a:pPr>
            <a:r>
              <a:rPr lang="en"/>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ad0ac4c8f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ad0ac4c8f1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Our business cards will stand out as innovative and memorable with </a:t>
            </a:r>
            <a:r>
              <a:rPr lang="en"/>
              <a:t>a vertical or portrait orientation.  Bonus it has a back side!</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a portrait or vertical design. It’s also two-sided!</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endParaRPr/>
          </a:p>
        </p:txBody>
      </p:sp>
      <p:sp>
        <p:nvSpPr>
          <p:cNvPr id="145" name="Google Shape;145;g2ad0ac4c8f1_0_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Jay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3: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00000"/>
              </a:lnSpc>
              <a:spcBef>
                <a:spcPts val="0"/>
              </a:spcBef>
              <a:spcAft>
                <a:spcPts val="0"/>
              </a:spcAft>
              <a:buSzPts val="1100"/>
              <a:buNone/>
            </a:pPr>
            <a:r>
              <a:rPr lang="en"/>
              <a:t>Jay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a5805c8f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2a5805c8f73_0_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165" name="Google Shape;165;g2a5805c8f73_0_0: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a5805c8f73_0_41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2a5805c8f73_0_413: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00000"/>
              </a:lnSpc>
              <a:spcBef>
                <a:spcPts val="0"/>
              </a:spcBef>
              <a:spcAft>
                <a:spcPts val="0"/>
              </a:spcAft>
              <a:buSzPts val="1100"/>
              <a:buNone/>
            </a:pPr>
            <a:r>
              <a:rPr lang="en"/>
              <a:t>Myron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ad0ac4c8f1_0_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2ad0ac4c8f1_0_0: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00000"/>
              </a:lnSpc>
              <a:spcBef>
                <a:spcPts val="0"/>
              </a:spcBef>
              <a:spcAft>
                <a:spcPts val="0"/>
              </a:spcAft>
              <a:buSzPts val="1100"/>
              <a:buNone/>
            </a:pPr>
            <a:r>
              <a:rPr lang="en"/>
              <a:t>Myron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Jay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Jay</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0" y="1286"/>
            <a:ext cx="9144000" cy="5140929"/>
          </a:xfrm>
          <a:prstGeom prst="rect">
            <a:avLst/>
          </a:prstGeom>
          <a:noFill/>
          <a:ln>
            <a:noFill/>
          </a:ln>
        </p:spPr>
      </p:pic>
      <p:sp>
        <p:nvSpPr>
          <p:cNvPr id="14" name="Google Shape;14;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
        <p:nvSpPr>
          <p:cNvPr id="17" name="Google Shape;17;p18"/>
          <p:cNvSpPr txBox="1">
            <a:spLocks noGrp="1"/>
          </p:cNvSpPr>
          <p:nvPr>
            <p:ph type="title"/>
          </p:nvPr>
        </p:nvSpPr>
        <p:spPr>
          <a:xfrm>
            <a:off x="628650" y="3217936"/>
            <a:ext cx="8515500" cy="668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 name="Google Shape;18;p18"/>
          <p:cNvSpPr txBox="1">
            <a:spLocks noGrp="1"/>
          </p:cNvSpPr>
          <p:nvPr>
            <p:ph type="body" idx="1"/>
          </p:nvPr>
        </p:nvSpPr>
        <p:spPr>
          <a:xfrm>
            <a:off x="2686050" y="3998455"/>
            <a:ext cx="6458100" cy="516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chemeClr val="dk1"/>
                </a:solidFill>
              </a:defRPr>
            </a:lvl1pPr>
            <a:lvl2pPr marL="914400" lvl="1" indent="-228600" algn="l">
              <a:lnSpc>
                <a:spcPct val="90000"/>
              </a:lnSpc>
              <a:spcBef>
                <a:spcPts val="400"/>
              </a:spcBef>
              <a:spcAft>
                <a:spcPts val="0"/>
              </a:spcAft>
              <a:buSzPts val="1500"/>
              <a:buNone/>
              <a:defRPr sz="1500">
                <a:solidFill>
                  <a:srgbClr val="888B94"/>
                </a:solidFill>
              </a:defRPr>
            </a:lvl2pPr>
            <a:lvl3pPr marL="1371600" lvl="2" indent="-228600" algn="l">
              <a:lnSpc>
                <a:spcPct val="90000"/>
              </a:lnSpc>
              <a:spcBef>
                <a:spcPts val="400"/>
              </a:spcBef>
              <a:spcAft>
                <a:spcPts val="0"/>
              </a:spcAft>
              <a:buSzPts val="1400"/>
              <a:buNone/>
              <a:defRPr sz="1400">
                <a:solidFill>
                  <a:srgbClr val="888B94"/>
                </a:solidFill>
              </a:defRPr>
            </a:lvl3pPr>
            <a:lvl4pPr marL="1828800" lvl="3" indent="-228600" algn="l">
              <a:lnSpc>
                <a:spcPct val="90000"/>
              </a:lnSpc>
              <a:spcBef>
                <a:spcPts val="400"/>
              </a:spcBef>
              <a:spcAft>
                <a:spcPts val="0"/>
              </a:spcAft>
              <a:buSzPts val="1200"/>
              <a:buNone/>
              <a:defRPr sz="1200">
                <a:solidFill>
                  <a:srgbClr val="888B94"/>
                </a:solidFill>
              </a:defRPr>
            </a:lvl4pPr>
            <a:lvl5pPr marL="2286000" lvl="4" indent="-228600" algn="l">
              <a:lnSpc>
                <a:spcPct val="90000"/>
              </a:lnSpc>
              <a:spcBef>
                <a:spcPts val="400"/>
              </a:spcBef>
              <a:spcAft>
                <a:spcPts val="0"/>
              </a:spcAft>
              <a:buSzPts val="1200"/>
              <a:buNone/>
              <a:defRPr sz="1200">
                <a:solidFill>
                  <a:srgbClr val="888B94"/>
                </a:solidFill>
              </a:defRPr>
            </a:lvl5pPr>
            <a:lvl6pPr marL="2743200" lvl="5" indent="-228600" algn="l">
              <a:lnSpc>
                <a:spcPct val="90000"/>
              </a:lnSpc>
              <a:spcBef>
                <a:spcPts val="400"/>
              </a:spcBef>
              <a:spcAft>
                <a:spcPts val="0"/>
              </a:spcAft>
              <a:buClr>
                <a:srgbClr val="888B94"/>
              </a:buClr>
              <a:buSzPts val="1200"/>
              <a:buNone/>
              <a:defRPr sz="1200">
                <a:solidFill>
                  <a:srgbClr val="888B94"/>
                </a:solidFill>
              </a:defRPr>
            </a:lvl6pPr>
            <a:lvl7pPr marL="3200400" lvl="6" indent="-228600" algn="l">
              <a:lnSpc>
                <a:spcPct val="90000"/>
              </a:lnSpc>
              <a:spcBef>
                <a:spcPts val="400"/>
              </a:spcBef>
              <a:spcAft>
                <a:spcPts val="0"/>
              </a:spcAft>
              <a:buClr>
                <a:srgbClr val="888B94"/>
              </a:buClr>
              <a:buSzPts val="1200"/>
              <a:buNone/>
              <a:defRPr sz="1200">
                <a:solidFill>
                  <a:srgbClr val="888B94"/>
                </a:solidFill>
              </a:defRPr>
            </a:lvl7pPr>
            <a:lvl8pPr marL="3657600" lvl="7" indent="-228600" algn="l">
              <a:lnSpc>
                <a:spcPct val="90000"/>
              </a:lnSpc>
              <a:spcBef>
                <a:spcPts val="400"/>
              </a:spcBef>
              <a:spcAft>
                <a:spcPts val="0"/>
              </a:spcAft>
              <a:buClr>
                <a:srgbClr val="888B94"/>
              </a:buClr>
              <a:buSzPts val="1200"/>
              <a:buNone/>
              <a:defRPr sz="1200">
                <a:solidFill>
                  <a:srgbClr val="888B94"/>
                </a:solidFill>
              </a:defRPr>
            </a:lvl8pPr>
            <a:lvl9pPr marL="4114800" lvl="8" indent="-228600" algn="l">
              <a:lnSpc>
                <a:spcPct val="90000"/>
              </a:lnSpc>
              <a:spcBef>
                <a:spcPts val="400"/>
              </a:spcBef>
              <a:spcAft>
                <a:spcPts val="0"/>
              </a:spcAft>
              <a:buClr>
                <a:srgbClr val="888B94"/>
              </a:buClr>
              <a:buSzPts val="1200"/>
              <a:buNone/>
              <a:defRPr sz="1200">
                <a:solidFill>
                  <a:srgbClr val="888B94"/>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1"/>
        <p:cNvGrpSpPr/>
        <p:nvPr/>
      </p:nvGrpSpPr>
      <p:grpSpPr>
        <a:xfrm>
          <a:off x="0" y="0"/>
          <a:ext cx="0" cy="0"/>
          <a:chOff x="0" y="0"/>
          <a:chExt cx="0" cy="0"/>
        </a:xfrm>
      </p:grpSpPr>
      <p:sp>
        <p:nvSpPr>
          <p:cNvPr id="82" name="Google Shape;82;p2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 name="Google Shape;83;p2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
        <p:nvSpPr>
          <p:cNvPr id="87" name="Google Shape;87;p2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88"/>
        <p:cNvGrpSpPr/>
        <p:nvPr/>
      </p:nvGrpSpPr>
      <p:grpSpPr>
        <a:xfrm>
          <a:off x="0" y="0"/>
          <a:ext cx="0" cy="0"/>
          <a:chOff x="0" y="0"/>
          <a:chExt cx="0" cy="0"/>
        </a:xfrm>
      </p:grpSpPr>
      <p:pic>
        <p:nvPicPr>
          <p:cNvPr id="89" name="Google Shape;89;p30"/>
          <p:cNvPicPr preferRelativeResize="0"/>
          <p:nvPr/>
        </p:nvPicPr>
        <p:blipFill rotWithShape="1">
          <a:blip r:embed="rId2">
            <a:alphaModFix/>
          </a:blip>
          <a:srcRect/>
          <a:stretch/>
        </p:blipFill>
        <p:spPr>
          <a:xfrm>
            <a:off x="889" y="1785"/>
            <a:ext cx="9142219" cy="5139928"/>
          </a:xfrm>
          <a:prstGeom prst="rect">
            <a:avLst/>
          </a:prstGeom>
          <a:noFill/>
          <a:ln>
            <a:noFill/>
          </a:ln>
        </p:spPr>
      </p:pic>
      <p:sp>
        <p:nvSpPr>
          <p:cNvPr id="90" name="Google Shape;90;p30"/>
          <p:cNvSpPr txBox="1">
            <a:spLocks noGrp="1"/>
          </p:cNvSpPr>
          <p:nvPr>
            <p:ph type="body" idx="1"/>
          </p:nvPr>
        </p:nvSpPr>
        <p:spPr>
          <a:xfrm>
            <a:off x="628650" y="1233055"/>
            <a:ext cx="7886700" cy="339960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500"/>
              </a:spcBef>
              <a:spcAft>
                <a:spcPts val="0"/>
              </a:spcAft>
              <a:buSzPts val="1400"/>
              <a:buChar char="•"/>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1" name="Google Shape;91;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31"/>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94" name="Google Shape;94;p31"/>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rm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95" name="Google Shape;95;p31"/>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96"/>
        <p:cNvGrpSpPr/>
        <p:nvPr/>
      </p:nvGrpSpPr>
      <p:grpSpPr>
        <a:xfrm>
          <a:off x="0" y="0"/>
          <a:ext cx="0" cy="0"/>
          <a:chOff x="0" y="0"/>
          <a:chExt cx="0" cy="0"/>
        </a:xfrm>
      </p:grpSpPr>
      <p:sp>
        <p:nvSpPr>
          <p:cNvPr id="97" name="Google Shape;97;p32"/>
          <p:cNvSpPr>
            <a:spLocks noGrp="1"/>
          </p:cNvSpPr>
          <p:nvPr>
            <p:ph type="media" idx="2"/>
          </p:nvPr>
        </p:nvSpPr>
        <p:spPr>
          <a:xfrm>
            <a:off x="851189" y="602672"/>
            <a:ext cx="7441500" cy="3699300"/>
          </a:xfrm>
          <a:prstGeom prst="rect">
            <a:avLst/>
          </a:prstGeom>
          <a:noFill/>
          <a:ln>
            <a:noFill/>
          </a:ln>
        </p:spPr>
        <p:txBody>
          <a:bodyPr spcFirstLastPara="1" wrap="square" lIns="68575" tIns="34275" rIns="68575" bIns="34275" anchor="ctr" anchorCtr="0">
            <a:noAutofit/>
          </a:bodyPr>
          <a:lstStyle>
            <a:lvl1pPr marR="0" lvl="0" algn="ctr" rtl="0">
              <a:lnSpc>
                <a:spcPct val="90000"/>
              </a:lnSpc>
              <a:spcBef>
                <a:spcPts val="800"/>
              </a:spcBef>
              <a:spcAft>
                <a:spcPts val="0"/>
              </a:spcAft>
              <a:buClr>
                <a:schemeClr val="accent2"/>
              </a:buClr>
              <a:buSzPts val="2100"/>
              <a:buFont typeface="Arial"/>
              <a:buNone/>
              <a:defRPr sz="21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400"/>
              </a:spcBef>
              <a:spcAft>
                <a:spcPts val="0"/>
              </a:spcAft>
              <a:buClr>
                <a:srgbClr val="3171D1"/>
              </a:buClr>
              <a:buSzPts val="1500"/>
              <a:buFont typeface="Arial"/>
              <a:buChar char="•"/>
              <a:defRPr sz="15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400"/>
              </a:spcBef>
              <a:spcAft>
                <a:spcPts val="0"/>
              </a:spcAft>
              <a:buClr>
                <a:schemeClr val="accent2"/>
              </a:buClr>
              <a:buSzPts val="1400"/>
              <a:buFont typeface="Arial"/>
              <a:buChar char="•"/>
              <a:defRPr sz="14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400"/>
              </a:spcBef>
              <a:spcAft>
                <a:spcPts val="0"/>
              </a:spcAft>
              <a:buClr>
                <a:srgbClr val="888B90"/>
              </a:buClr>
              <a:buSzPts val="1400"/>
              <a:buFont typeface="Arial"/>
              <a:buChar char="•"/>
              <a:defRPr sz="14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98" name="Google Shape;98;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0" name="Google Shape;100;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01"/>
        <p:cNvGrpSpPr/>
        <p:nvPr/>
      </p:nvGrpSpPr>
      <p:grpSpPr>
        <a:xfrm>
          <a:off x="0" y="0"/>
          <a:ext cx="0" cy="0"/>
          <a:chOff x="0" y="0"/>
          <a:chExt cx="0" cy="0"/>
        </a:xfrm>
      </p:grpSpPr>
      <p:pic>
        <p:nvPicPr>
          <p:cNvPr id="102" name="Google Shape;102;p33"/>
          <p:cNvPicPr preferRelativeResize="0"/>
          <p:nvPr/>
        </p:nvPicPr>
        <p:blipFill rotWithShape="1">
          <a:blip r:embed="rId2">
            <a:alphaModFix/>
          </a:blip>
          <a:srcRect/>
          <a:stretch/>
        </p:blipFill>
        <p:spPr>
          <a:xfrm>
            <a:off x="889" y="499"/>
            <a:ext cx="9142225" cy="5142502"/>
          </a:xfrm>
          <a:prstGeom prst="rect">
            <a:avLst/>
          </a:prstGeom>
          <a:noFill/>
          <a:ln>
            <a:noFill/>
          </a:ln>
        </p:spPr>
      </p:pic>
      <p:sp>
        <p:nvSpPr>
          <p:cNvPr id="103" name="Google Shape;103;p33"/>
          <p:cNvSpPr txBox="1">
            <a:spLocks noGrp="1"/>
          </p:cNvSpPr>
          <p:nvPr>
            <p:ph type="subTitle" idx="1"/>
          </p:nvPr>
        </p:nvSpPr>
        <p:spPr>
          <a:xfrm>
            <a:off x="1143002" y="3244850"/>
            <a:ext cx="5610000" cy="778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04" name="Google Shape;104;p33"/>
          <p:cNvSpPr txBox="1">
            <a:spLocks noGrp="1"/>
          </p:cNvSpPr>
          <p:nvPr>
            <p:ph type="title"/>
          </p:nvPr>
        </p:nvSpPr>
        <p:spPr>
          <a:xfrm>
            <a:off x="1143002" y="1198418"/>
            <a:ext cx="5610000" cy="20463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300"/>
              <a:buFont typeface="Open Sans SemiBold"/>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08"/>
        <p:cNvGrpSpPr/>
        <p:nvPr/>
      </p:nvGrpSpPr>
      <p:grpSpPr>
        <a:xfrm>
          <a:off x="0" y="0"/>
          <a:ext cx="0" cy="0"/>
          <a:chOff x="0" y="0"/>
          <a:chExt cx="0" cy="0"/>
        </a:xfrm>
      </p:grpSpPr>
      <p:pic>
        <p:nvPicPr>
          <p:cNvPr id="109" name="Google Shape;109;p34"/>
          <p:cNvPicPr preferRelativeResize="0"/>
          <p:nvPr/>
        </p:nvPicPr>
        <p:blipFill rotWithShape="1">
          <a:blip r:embed="rId2">
            <a:alphaModFix/>
          </a:blip>
          <a:srcRect/>
          <a:stretch/>
        </p:blipFill>
        <p:spPr>
          <a:xfrm>
            <a:off x="890" y="501"/>
            <a:ext cx="9142220" cy="5142499"/>
          </a:xfrm>
          <a:prstGeom prst="rect">
            <a:avLst/>
          </a:prstGeom>
          <a:noFill/>
          <a:ln>
            <a:noFill/>
          </a:ln>
        </p:spPr>
      </p:pic>
      <p:sp>
        <p:nvSpPr>
          <p:cNvPr id="110" name="Google Shape;110;p34"/>
          <p:cNvSpPr txBox="1">
            <a:spLocks noGrp="1"/>
          </p:cNvSpPr>
          <p:nvPr>
            <p:ph type="title"/>
          </p:nvPr>
        </p:nvSpPr>
        <p:spPr>
          <a:xfrm>
            <a:off x="1420093" y="317501"/>
            <a:ext cx="6255300" cy="2034900"/>
          </a:xfrm>
          <a:prstGeom prst="rect">
            <a:avLst/>
          </a:prstGeom>
          <a:noFill/>
          <a:ln>
            <a:noFill/>
          </a:ln>
        </p:spPr>
        <p:txBody>
          <a:bodyPr spcFirstLastPara="1" wrap="square" lIns="68575" tIns="34275" rIns="342900" bIns="34275" anchor="b" anchorCtr="0">
            <a:normAutofit/>
          </a:bodyPr>
          <a:lstStyle>
            <a:lvl1pPr lvl="0" algn="l">
              <a:lnSpc>
                <a:spcPct val="90000"/>
              </a:lnSpc>
              <a:spcBef>
                <a:spcPts val="0"/>
              </a:spcBef>
              <a:spcAft>
                <a:spcPts val="0"/>
              </a:spcAft>
              <a:buClr>
                <a:schemeClr val="lt1"/>
              </a:buClr>
              <a:buSzPts val="4500"/>
              <a:buFont typeface="Open Sans SemiBold"/>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34"/>
          <p:cNvSpPr txBox="1">
            <a:spLocks noGrp="1"/>
          </p:cNvSpPr>
          <p:nvPr>
            <p:ph type="body" idx="1"/>
          </p:nvPr>
        </p:nvSpPr>
        <p:spPr>
          <a:xfrm>
            <a:off x="1420093" y="2434702"/>
            <a:ext cx="6255300" cy="1125000"/>
          </a:xfrm>
          <a:prstGeom prst="rect">
            <a:avLst/>
          </a:prstGeom>
          <a:noFill/>
          <a:ln>
            <a:noFill/>
          </a:ln>
        </p:spPr>
        <p:txBody>
          <a:bodyPr spcFirstLastPara="1" wrap="square" lIns="68575" tIns="137150" rIns="342900" bIns="137150" anchor="t" anchorCtr="0">
            <a:normAutofit/>
          </a:bodyPr>
          <a:lstStyle>
            <a:lvl1pPr marL="457200" lvl="0" indent="-228600" algn="l">
              <a:lnSpc>
                <a:spcPct val="90000"/>
              </a:lnSpc>
              <a:spcBef>
                <a:spcPts val="800"/>
              </a:spcBef>
              <a:spcAft>
                <a:spcPts val="0"/>
              </a:spcAft>
              <a:buSzPts val="1800"/>
              <a:buNone/>
              <a:defRPr sz="1800">
                <a:solidFill>
                  <a:schemeClr val="lt1"/>
                </a:solidFill>
              </a:defRPr>
            </a:lvl1pPr>
            <a:lvl2pPr marL="914400" lvl="1" indent="-228600" algn="l">
              <a:lnSpc>
                <a:spcPct val="90000"/>
              </a:lnSpc>
              <a:spcBef>
                <a:spcPts val="400"/>
              </a:spcBef>
              <a:spcAft>
                <a:spcPts val="0"/>
              </a:spcAft>
              <a:buSzPts val="1500"/>
              <a:buNone/>
              <a:defRPr sz="1500">
                <a:solidFill>
                  <a:srgbClr val="888B94"/>
                </a:solidFill>
              </a:defRPr>
            </a:lvl2pPr>
            <a:lvl3pPr marL="1371600" lvl="2" indent="-228600" algn="l">
              <a:lnSpc>
                <a:spcPct val="90000"/>
              </a:lnSpc>
              <a:spcBef>
                <a:spcPts val="400"/>
              </a:spcBef>
              <a:spcAft>
                <a:spcPts val="0"/>
              </a:spcAft>
              <a:buSzPts val="1400"/>
              <a:buNone/>
              <a:defRPr sz="1400">
                <a:solidFill>
                  <a:srgbClr val="888B94"/>
                </a:solidFill>
              </a:defRPr>
            </a:lvl3pPr>
            <a:lvl4pPr marL="1828800" lvl="3" indent="-228600" algn="l">
              <a:lnSpc>
                <a:spcPct val="90000"/>
              </a:lnSpc>
              <a:spcBef>
                <a:spcPts val="400"/>
              </a:spcBef>
              <a:spcAft>
                <a:spcPts val="0"/>
              </a:spcAft>
              <a:buSzPts val="1200"/>
              <a:buNone/>
              <a:defRPr sz="1200">
                <a:solidFill>
                  <a:srgbClr val="888B94"/>
                </a:solidFill>
              </a:defRPr>
            </a:lvl4pPr>
            <a:lvl5pPr marL="2286000" lvl="4" indent="-228600" algn="l">
              <a:lnSpc>
                <a:spcPct val="90000"/>
              </a:lnSpc>
              <a:spcBef>
                <a:spcPts val="400"/>
              </a:spcBef>
              <a:spcAft>
                <a:spcPts val="0"/>
              </a:spcAft>
              <a:buSzPts val="1200"/>
              <a:buNone/>
              <a:defRPr sz="1200">
                <a:solidFill>
                  <a:srgbClr val="888B94"/>
                </a:solidFill>
              </a:defRPr>
            </a:lvl5pPr>
            <a:lvl6pPr marL="2743200" lvl="5" indent="-228600" algn="l">
              <a:lnSpc>
                <a:spcPct val="90000"/>
              </a:lnSpc>
              <a:spcBef>
                <a:spcPts val="400"/>
              </a:spcBef>
              <a:spcAft>
                <a:spcPts val="0"/>
              </a:spcAft>
              <a:buClr>
                <a:srgbClr val="888B94"/>
              </a:buClr>
              <a:buSzPts val="1200"/>
              <a:buNone/>
              <a:defRPr sz="1200">
                <a:solidFill>
                  <a:srgbClr val="888B94"/>
                </a:solidFill>
              </a:defRPr>
            </a:lvl6pPr>
            <a:lvl7pPr marL="3200400" lvl="6" indent="-228600" algn="l">
              <a:lnSpc>
                <a:spcPct val="90000"/>
              </a:lnSpc>
              <a:spcBef>
                <a:spcPts val="400"/>
              </a:spcBef>
              <a:spcAft>
                <a:spcPts val="0"/>
              </a:spcAft>
              <a:buClr>
                <a:srgbClr val="888B94"/>
              </a:buClr>
              <a:buSzPts val="1200"/>
              <a:buNone/>
              <a:defRPr sz="1200">
                <a:solidFill>
                  <a:srgbClr val="888B94"/>
                </a:solidFill>
              </a:defRPr>
            </a:lvl7pPr>
            <a:lvl8pPr marL="3657600" lvl="7" indent="-228600" algn="l">
              <a:lnSpc>
                <a:spcPct val="90000"/>
              </a:lnSpc>
              <a:spcBef>
                <a:spcPts val="400"/>
              </a:spcBef>
              <a:spcAft>
                <a:spcPts val="0"/>
              </a:spcAft>
              <a:buClr>
                <a:srgbClr val="888B94"/>
              </a:buClr>
              <a:buSzPts val="1200"/>
              <a:buNone/>
              <a:defRPr sz="1200">
                <a:solidFill>
                  <a:srgbClr val="888B94"/>
                </a:solidFill>
              </a:defRPr>
            </a:lvl8pPr>
            <a:lvl9pPr marL="4114800" lvl="8" indent="-228600" algn="l">
              <a:lnSpc>
                <a:spcPct val="90000"/>
              </a:lnSpc>
              <a:spcBef>
                <a:spcPts val="400"/>
              </a:spcBef>
              <a:spcAft>
                <a:spcPts val="0"/>
              </a:spcAft>
              <a:buClr>
                <a:srgbClr val="888B94"/>
              </a:buClr>
              <a:buSzPts val="1200"/>
              <a:buNone/>
              <a:defRPr sz="1200">
                <a:solidFill>
                  <a:srgbClr val="888B94"/>
                </a:solidFill>
              </a:defRPr>
            </a:lvl9pPr>
          </a:lstStyle>
          <a:p>
            <a:endParaRPr/>
          </a:p>
        </p:txBody>
      </p:sp>
      <p:sp>
        <p:nvSpPr>
          <p:cNvPr id="112" name="Google Shape;112;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115"/>
        <p:cNvGrpSpPr/>
        <p:nvPr/>
      </p:nvGrpSpPr>
      <p:grpSpPr>
        <a:xfrm>
          <a:off x="0" y="0"/>
          <a:ext cx="0" cy="0"/>
          <a:chOff x="0" y="0"/>
          <a:chExt cx="0" cy="0"/>
        </a:xfrm>
      </p:grpSpPr>
      <p:pic>
        <p:nvPicPr>
          <p:cNvPr id="116" name="Google Shape;116;p35"/>
          <p:cNvPicPr preferRelativeResize="0"/>
          <p:nvPr/>
        </p:nvPicPr>
        <p:blipFill rotWithShape="1">
          <a:blip r:embed="rId2">
            <a:alphaModFix/>
          </a:blip>
          <a:srcRect/>
          <a:stretch/>
        </p:blipFill>
        <p:spPr>
          <a:xfrm>
            <a:off x="0" y="1286"/>
            <a:ext cx="9144000" cy="5140929"/>
          </a:xfrm>
          <a:prstGeom prst="rect">
            <a:avLst/>
          </a:prstGeom>
          <a:noFill/>
          <a:ln>
            <a:noFill/>
          </a:ln>
        </p:spPr>
      </p:pic>
      <p:sp>
        <p:nvSpPr>
          <p:cNvPr id="117" name="Google Shape;117;p35"/>
          <p:cNvSpPr txBox="1">
            <a:spLocks noGrp="1"/>
          </p:cNvSpPr>
          <p:nvPr>
            <p:ph type="title"/>
          </p:nvPr>
        </p:nvSpPr>
        <p:spPr>
          <a:xfrm>
            <a:off x="629841" y="273844"/>
            <a:ext cx="7886700" cy="8619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35"/>
          <p:cNvSpPr txBox="1">
            <a:spLocks noGrp="1"/>
          </p:cNvSpPr>
          <p:nvPr>
            <p:ph type="body" idx="1"/>
          </p:nvPr>
        </p:nvSpPr>
        <p:spPr>
          <a:xfrm>
            <a:off x="629842" y="1260872"/>
            <a:ext cx="3868200" cy="6858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2100"/>
              <a:buNone/>
              <a:defRPr sz="2100" b="1">
                <a:latin typeface="Open Sans SemiBold"/>
                <a:ea typeface="Open Sans SemiBold"/>
                <a:cs typeface="Open Sans SemiBold"/>
                <a:sym typeface="Open Sans SemiBold"/>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9" name="Google Shape;119;p35"/>
          <p:cNvSpPr txBox="1">
            <a:spLocks noGrp="1"/>
          </p:cNvSpPr>
          <p:nvPr>
            <p:ph type="body" idx="2"/>
          </p:nvPr>
        </p:nvSpPr>
        <p:spPr>
          <a:xfrm>
            <a:off x="629842" y="2003821"/>
            <a:ext cx="3868200" cy="22356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SzPts val="1800"/>
              <a:buChar char="•"/>
              <a:defRPr sz="1800"/>
            </a:lvl1pPr>
            <a:lvl2pPr marL="914400" lvl="1" indent="-323850" algn="l">
              <a:lnSpc>
                <a:spcPct val="90000"/>
              </a:lnSpc>
              <a:spcBef>
                <a:spcPts val="400"/>
              </a:spcBef>
              <a:spcAft>
                <a:spcPts val="0"/>
              </a:spcAft>
              <a:buSzPts val="1500"/>
              <a:buChar char="•"/>
              <a:defRPr sz="1500"/>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0" name="Google Shape;120;p35"/>
          <p:cNvSpPr txBox="1">
            <a:spLocks noGrp="1"/>
          </p:cNvSpPr>
          <p:nvPr>
            <p:ph type="body" idx="3"/>
          </p:nvPr>
        </p:nvSpPr>
        <p:spPr>
          <a:xfrm>
            <a:off x="4629151" y="1260872"/>
            <a:ext cx="3887400" cy="6858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2100"/>
              <a:buNone/>
              <a:defRPr sz="2100" b="1">
                <a:latin typeface="Open Sans SemiBold"/>
                <a:ea typeface="Open Sans SemiBold"/>
                <a:cs typeface="Open Sans SemiBold"/>
                <a:sym typeface="Open Sans SemiBold"/>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1" name="Google Shape;121;p35"/>
          <p:cNvSpPr txBox="1">
            <a:spLocks noGrp="1"/>
          </p:cNvSpPr>
          <p:nvPr>
            <p:ph type="body" idx="4"/>
          </p:nvPr>
        </p:nvSpPr>
        <p:spPr>
          <a:xfrm>
            <a:off x="4629151" y="2003822"/>
            <a:ext cx="3887400" cy="22356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SzPts val="1800"/>
              <a:buChar char="•"/>
              <a:defRPr sz="1800"/>
            </a:lvl1pPr>
            <a:lvl2pPr marL="914400" lvl="1" indent="-323850" algn="l">
              <a:lnSpc>
                <a:spcPct val="90000"/>
              </a:lnSpc>
              <a:spcBef>
                <a:spcPts val="400"/>
              </a:spcBef>
              <a:spcAft>
                <a:spcPts val="0"/>
              </a:spcAft>
              <a:buSzPts val="1500"/>
              <a:buChar char="•"/>
              <a:defRPr sz="1500"/>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photo">
  <p:cSld name="photo">
    <p:spTree>
      <p:nvGrpSpPr>
        <p:cNvPr id="1" name="Shape 125"/>
        <p:cNvGrpSpPr/>
        <p:nvPr/>
      </p:nvGrpSpPr>
      <p:grpSpPr>
        <a:xfrm>
          <a:off x="0" y="0"/>
          <a:ext cx="0" cy="0"/>
          <a:chOff x="0" y="0"/>
          <a:chExt cx="0" cy="0"/>
        </a:xfrm>
      </p:grpSpPr>
      <p:pic>
        <p:nvPicPr>
          <p:cNvPr id="126" name="Google Shape;126;p36"/>
          <p:cNvPicPr preferRelativeResize="0"/>
          <p:nvPr/>
        </p:nvPicPr>
        <p:blipFill rotWithShape="1">
          <a:blip r:embed="rId2">
            <a:alphaModFix/>
          </a:blip>
          <a:srcRect/>
          <a:stretch/>
        </p:blipFill>
        <p:spPr>
          <a:xfrm>
            <a:off x="1143" y="1928"/>
            <a:ext cx="9141714" cy="5139644"/>
          </a:xfrm>
          <a:prstGeom prst="rect">
            <a:avLst/>
          </a:prstGeom>
          <a:noFill/>
          <a:ln>
            <a:noFill/>
          </a:ln>
        </p:spPr>
      </p:pic>
      <p:sp>
        <p:nvSpPr>
          <p:cNvPr id="127" name="Google Shape;127;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 name="Google Shape;128;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
        <p:nvSpPr>
          <p:cNvPr id="130" name="Google Shape;130;p36"/>
          <p:cNvSpPr>
            <a:spLocks noGrp="1"/>
          </p:cNvSpPr>
          <p:nvPr>
            <p:ph type="pic" idx="2"/>
          </p:nvPr>
        </p:nvSpPr>
        <p:spPr>
          <a:xfrm>
            <a:off x="0" y="1"/>
            <a:ext cx="9141600" cy="3837600"/>
          </a:xfrm>
          <a:prstGeom prst="rect">
            <a:avLst/>
          </a:prstGeom>
          <a:noFill/>
          <a:ln>
            <a:noFill/>
          </a:ln>
        </p:spPr>
      </p:sp>
      <p:sp>
        <p:nvSpPr>
          <p:cNvPr id="131" name="Google Shape;131;p36"/>
          <p:cNvSpPr txBox="1">
            <a:spLocks noGrp="1"/>
          </p:cNvSpPr>
          <p:nvPr>
            <p:ph type="title"/>
          </p:nvPr>
        </p:nvSpPr>
        <p:spPr>
          <a:xfrm>
            <a:off x="628651" y="3913909"/>
            <a:ext cx="7815600" cy="7530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lt1"/>
              </a:buClr>
              <a:buSzPts val="2400"/>
              <a:buFont typeface="Open Sans SemiBold"/>
              <a:buNone/>
              <a:defRPr sz="2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2"/>
        <p:cNvGrpSpPr/>
        <p:nvPr/>
      </p:nvGrpSpPr>
      <p:grpSpPr>
        <a:xfrm>
          <a:off x="0" y="0"/>
          <a:ext cx="0" cy="0"/>
          <a:chOff x="0" y="0"/>
          <a:chExt cx="0" cy="0"/>
        </a:xfrm>
      </p:grpSpPr>
      <p:sp>
        <p:nvSpPr>
          <p:cNvPr id="133" name="Google Shape;133;p37"/>
          <p:cNvSpPr txBox="1">
            <a:spLocks noGrp="1"/>
          </p:cNvSpPr>
          <p:nvPr>
            <p:ph type="title"/>
          </p:nvPr>
        </p:nvSpPr>
        <p:spPr>
          <a:xfrm>
            <a:off x="311700" y="445025"/>
            <a:ext cx="8520600" cy="572700"/>
          </a:xfrm>
          <a:prstGeom prst="rect">
            <a:avLst/>
          </a:prstGeom>
          <a:noFill/>
          <a:ln>
            <a:noFill/>
          </a:ln>
        </p:spPr>
        <p:txBody>
          <a:bodyPr spcFirstLastPara="1" wrap="square" lIns="51425" tIns="25700" rIns="51425" bIns="25700" anchor="ctr" anchorCtr="0">
            <a:noAutofit/>
          </a:bodyPr>
          <a:lstStyle>
            <a:lvl1pPr lvl="0" algn="l">
              <a:lnSpc>
                <a:spcPct val="90000"/>
              </a:lnSpc>
              <a:spcBef>
                <a:spcPts val="0"/>
              </a:spcBef>
              <a:spcAft>
                <a:spcPts val="0"/>
              </a:spcAft>
              <a:buClr>
                <a:schemeClr val="dk1"/>
              </a:buClr>
              <a:buSzPts val="2500"/>
              <a:buFont typeface="Open Sans SemiBold"/>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134" name="Google Shape;134;p37"/>
          <p:cNvSpPr txBox="1">
            <a:spLocks noGrp="1"/>
          </p:cNvSpPr>
          <p:nvPr>
            <p:ph type="body" idx="1"/>
          </p:nvPr>
        </p:nvSpPr>
        <p:spPr>
          <a:xfrm>
            <a:off x="311700" y="1152475"/>
            <a:ext cx="8520600" cy="3416400"/>
          </a:xfrm>
          <a:prstGeom prst="rect">
            <a:avLst/>
          </a:prstGeom>
          <a:noFill/>
          <a:ln>
            <a:noFill/>
          </a:ln>
        </p:spPr>
        <p:txBody>
          <a:bodyPr spcFirstLastPara="1" wrap="square" lIns="51425" tIns="25700" rIns="51425" bIns="25700" anchor="t" anchorCtr="0">
            <a:noAutofit/>
          </a:bodyPr>
          <a:lstStyle>
            <a:lvl1pPr marL="457200" lvl="0" indent="-330200" algn="l">
              <a:lnSpc>
                <a:spcPct val="90000"/>
              </a:lnSpc>
              <a:spcBef>
                <a:spcPts val="800"/>
              </a:spcBef>
              <a:spcAft>
                <a:spcPts val="0"/>
              </a:spcAft>
              <a:buSzPts val="1600"/>
              <a:buChar char="•"/>
              <a:defRPr/>
            </a:lvl1pPr>
            <a:lvl2pPr marL="914400" lvl="1" indent="-317500" algn="l">
              <a:lnSpc>
                <a:spcPct val="90000"/>
              </a:lnSpc>
              <a:spcBef>
                <a:spcPts val="400"/>
              </a:spcBef>
              <a:spcAft>
                <a:spcPts val="0"/>
              </a:spcAft>
              <a:buSzPts val="1400"/>
              <a:buChar char="•"/>
              <a:defRPr/>
            </a:lvl2pPr>
            <a:lvl3pPr marL="1371600" lvl="2" indent="-298450" algn="l">
              <a:lnSpc>
                <a:spcPct val="90000"/>
              </a:lnSpc>
              <a:spcBef>
                <a:spcPts val="400"/>
              </a:spcBef>
              <a:spcAft>
                <a:spcPts val="0"/>
              </a:spcAft>
              <a:buSzPts val="1100"/>
              <a:buChar char="•"/>
              <a:defRPr/>
            </a:lvl3pPr>
            <a:lvl4pPr marL="1828800" lvl="3" indent="-298450" algn="l">
              <a:lnSpc>
                <a:spcPct val="90000"/>
              </a:lnSpc>
              <a:spcBef>
                <a:spcPts val="400"/>
              </a:spcBef>
              <a:spcAft>
                <a:spcPts val="0"/>
              </a:spcAft>
              <a:buSzPts val="1100"/>
              <a:buChar char="•"/>
              <a:defRPr/>
            </a:lvl4pPr>
            <a:lvl5pPr marL="2286000" lvl="4" indent="-298450" algn="l">
              <a:lnSpc>
                <a:spcPct val="90000"/>
              </a:lnSpc>
              <a:spcBef>
                <a:spcPts val="400"/>
              </a:spcBef>
              <a:spcAft>
                <a:spcPts val="0"/>
              </a:spcAft>
              <a:buSzPts val="1100"/>
              <a:buChar char="•"/>
              <a:defRPr/>
            </a:lvl5pPr>
            <a:lvl6pPr marL="2743200" lvl="5" indent="-298450" algn="l">
              <a:lnSpc>
                <a:spcPct val="90000"/>
              </a:lnSpc>
              <a:spcBef>
                <a:spcPts val="400"/>
              </a:spcBef>
              <a:spcAft>
                <a:spcPts val="0"/>
              </a:spcAft>
              <a:buClr>
                <a:schemeClr val="dk1"/>
              </a:buClr>
              <a:buSzPts val="1100"/>
              <a:buChar char="•"/>
              <a:defRPr/>
            </a:lvl6pPr>
            <a:lvl7pPr marL="3200400" lvl="6" indent="-298450" algn="l">
              <a:lnSpc>
                <a:spcPct val="90000"/>
              </a:lnSpc>
              <a:spcBef>
                <a:spcPts val="400"/>
              </a:spcBef>
              <a:spcAft>
                <a:spcPts val="0"/>
              </a:spcAft>
              <a:buClr>
                <a:schemeClr val="dk1"/>
              </a:buClr>
              <a:buSzPts val="1100"/>
              <a:buChar char="•"/>
              <a:defRPr/>
            </a:lvl7pPr>
            <a:lvl8pPr marL="3657600" lvl="7" indent="-298450" algn="l">
              <a:lnSpc>
                <a:spcPct val="90000"/>
              </a:lnSpc>
              <a:spcBef>
                <a:spcPts val="400"/>
              </a:spcBef>
              <a:spcAft>
                <a:spcPts val="0"/>
              </a:spcAft>
              <a:buClr>
                <a:schemeClr val="dk1"/>
              </a:buClr>
              <a:buSzPts val="1100"/>
              <a:buChar char="•"/>
              <a:defRPr/>
            </a:lvl8pPr>
            <a:lvl9pPr marL="4114800" lvl="8" indent="-298450" algn="l">
              <a:lnSpc>
                <a:spcPct val="90000"/>
              </a:lnSpc>
              <a:spcBef>
                <a:spcPts val="400"/>
              </a:spcBef>
              <a:spcAft>
                <a:spcPts val="0"/>
              </a:spcAft>
              <a:buClr>
                <a:schemeClr val="dk1"/>
              </a:buClr>
              <a:buSzPts val="1100"/>
              <a:buChar char="•"/>
              <a:defRPr/>
            </a:lvl9pPr>
          </a:lstStyle>
          <a:p>
            <a:endParaRPr/>
          </a:p>
        </p:txBody>
      </p:sp>
      <p:sp>
        <p:nvSpPr>
          <p:cNvPr id="135" name="Google Shape;135;p37"/>
          <p:cNvSpPr txBox="1">
            <a:spLocks noGrp="1"/>
          </p:cNvSpPr>
          <p:nvPr>
            <p:ph type="sldNum" idx="12"/>
          </p:nvPr>
        </p:nvSpPr>
        <p:spPr>
          <a:xfrm>
            <a:off x="8472458" y="4663217"/>
            <a:ext cx="548700" cy="3936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000000"/>
              </a:buClr>
              <a:buSzPts val="700"/>
              <a:buFont typeface="Arial"/>
              <a:buNone/>
              <a:defRPr sz="900" b="0" i="0" u="none" strike="noStrike" cap="none">
                <a:solidFill>
                  <a:srgbClr val="888B9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900" b="0" i="0" u="none" strike="noStrike" cap="none">
                <a:solidFill>
                  <a:srgbClr val="888B9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900" b="0" i="0" u="none" strike="noStrike" cap="none">
                <a:solidFill>
                  <a:srgbClr val="888B9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900" b="0" i="0" u="none" strike="noStrike" cap="none">
                <a:solidFill>
                  <a:srgbClr val="888B9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900" b="0" i="0" u="none" strike="noStrike" cap="none">
                <a:solidFill>
                  <a:srgbClr val="888B9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900" b="0" i="0" u="none" strike="noStrike" cap="none">
                <a:solidFill>
                  <a:srgbClr val="888B9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900" b="0" i="0" u="none" strike="noStrike" cap="none">
                <a:solidFill>
                  <a:srgbClr val="888B9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900" b="0" i="0" u="none" strike="noStrike" cap="none">
                <a:solidFill>
                  <a:srgbClr val="888B9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900" b="0" i="0" u="none" strike="noStrike" cap="none">
                <a:solidFill>
                  <a:srgbClr val="888B9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33055"/>
            <a:ext cx="7886700" cy="3399668"/>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82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1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 name="Google Shape;2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33055"/>
            <a:ext cx="7886700" cy="3399668"/>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15414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33055"/>
            <a:ext cx="7886700" cy="3399668"/>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710158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33055"/>
            <a:ext cx="7886700" cy="3399668"/>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4965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star">
  <p:cSld name="Title only star">
    <p:spTree>
      <p:nvGrpSpPr>
        <p:cNvPr id="1" name="Shape 25"/>
        <p:cNvGrpSpPr/>
        <p:nvPr/>
      </p:nvGrpSpPr>
      <p:grpSpPr>
        <a:xfrm>
          <a:off x="0" y="0"/>
          <a:ext cx="0" cy="0"/>
          <a:chOff x="0" y="0"/>
          <a:chExt cx="0" cy="0"/>
        </a:xfrm>
      </p:grpSpPr>
      <p:pic>
        <p:nvPicPr>
          <p:cNvPr id="26" name="Google Shape;26;p20"/>
          <p:cNvPicPr preferRelativeResize="0"/>
          <p:nvPr/>
        </p:nvPicPr>
        <p:blipFill rotWithShape="1">
          <a:blip r:embed="rId2">
            <a:alphaModFix/>
          </a:blip>
          <a:srcRect/>
          <a:stretch/>
        </p:blipFill>
        <p:spPr>
          <a:xfrm>
            <a:off x="0" y="1286"/>
            <a:ext cx="9144000" cy="5140929"/>
          </a:xfrm>
          <a:prstGeom prst="rect">
            <a:avLst/>
          </a:prstGeom>
          <a:noFill/>
          <a:ln>
            <a:noFill/>
          </a:ln>
        </p:spPr>
      </p:pic>
      <p:sp>
        <p:nvSpPr>
          <p:cNvPr id="27" name="Google Shape;27;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 name="Google Shape;28;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
        <p:nvSpPr>
          <p:cNvPr id="30" name="Google Shape;30;p20"/>
          <p:cNvSpPr txBox="1">
            <a:spLocks noGrp="1"/>
          </p:cNvSpPr>
          <p:nvPr>
            <p:ph type="title"/>
          </p:nvPr>
        </p:nvSpPr>
        <p:spPr>
          <a:xfrm>
            <a:off x="628650" y="2074665"/>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300"/>
              <a:buFont typeface="Open Sans SemiBold"/>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
        <p:nvSpPr>
          <p:cNvPr id="32" name="Google Shape;32;p22"/>
          <p:cNvSpPr txBox="1">
            <a:spLocks noGrp="1"/>
          </p:cNvSpPr>
          <p:nvPr>
            <p:ph type="body" idx="1"/>
          </p:nvPr>
        </p:nvSpPr>
        <p:spPr>
          <a:xfrm>
            <a:off x="628650" y="1233055"/>
            <a:ext cx="7886700" cy="3399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 name="Google Shape;33;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 name="Google Shape;34;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
        <p:nvSpPr>
          <p:cNvPr id="36" name="Google Shape;36;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51"/>
        <p:cNvGrpSpPr/>
        <p:nvPr/>
      </p:nvGrpSpPr>
      <p:grpSpPr>
        <a:xfrm>
          <a:off x="0" y="0"/>
          <a:ext cx="0" cy="0"/>
          <a:chOff x="0" y="0"/>
          <a:chExt cx="0" cy="0"/>
        </a:xfrm>
      </p:grpSpPr>
      <p:pic>
        <p:nvPicPr>
          <p:cNvPr id="52" name="Google Shape;52;p24"/>
          <p:cNvPicPr preferRelativeResize="0"/>
          <p:nvPr/>
        </p:nvPicPr>
        <p:blipFill rotWithShape="1">
          <a:blip r:embed="rId2">
            <a:alphaModFix/>
          </a:blip>
          <a:srcRect/>
          <a:stretch/>
        </p:blipFill>
        <p:spPr>
          <a:xfrm>
            <a:off x="0" y="1286"/>
            <a:ext cx="9144000" cy="5140929"/>
          </a:xfrm>
          <a:prstGeom prst="rect">
            <a:avLst/>
          </a:prstGeom>
          <a:noFill/>
          <a:ln>
            <a:noFill/>
          </a:ln>
        </p:spPr>
      </p:pic>
      <p:sp>
        <p:nvSpPr>
          <p:cNvPr id="53" name="Google Shape;53;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p24"/>
          <p:cNvSpPr txBox="1">
            <a:spLocks noGrp="1"/>
          </p:cNvSpPr>
          <p:nvPr>
            <p:ph type="body" idx="1"/>
          </p:nvPr>
        </p:nvSpPr>
        <p:spPr>
          <a:xfrm>
            <a:off x="628651" y="1094185"/>
            <a:ext cx="7794900" cy="2113200"/>
          </a:xfrm>
          <a:prstGeom prst="rect">
            <a:avLst/>
          </a:prstGeom>
          <a:noFill/>
          <a:ln>
            <a:noFill/>
          </a:ln>
        </p:spPr>
        <p:txBody>
          <a:bodyPr spcFirstLastPara="1" wrap="square" lIns="1234425" tIns="685800" rIns="1234425" bIns="685800" anchor="t" anchorCtr="0">
            <a:normAutofit/>
          </a:bodyPr>
          <a:lstStyle>
            <a:lvl1pPr marL="457200" lvl="0" indent="-228600" algn="l">
              <a:lnSpc>
                <a:spcPct val="90000"/>
              </a:lnSpc>
              <a:spcBef>
                <a:spcPts val="800"/>
              </a:spcBef>
              <a:spcAft>
                <a:spcPts val="0"/>
              </a:spcAft>
              <a:buSzPts val="2700"/>
              <a:buNone/>
              <a:defRPr sz="2700" i="1"/>
            </a:lvl1pPr>
            <a:lvl2pPr marL="914400" lvl="1" indent="-228600" algn="l">
              <a:lnSpc>
                <a:spcPct val="90000"/>
              </a:lnSpc>
              <a:spcBef>
                <a:spcPts val="400"/>
              </a:spcBef>
              <a:spcAft>
                <a:spcPts val="0"/>
              </a:spcAft>
              <a:buSzPts val="1800"/>
              <a:buNone/>
              <a:defRPr/>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 name="Google Shape;57;p24"/>
          <p:cNvSpPr txBox="1">
            <a:spLocks noGrp="1"/>
          </p:cNvSpPr>
          <p:nvPr>
            <p:ph type="body" idx="2"/>
          </p:nvPr>
        </p:nvSpPr>
        <p:spPr>
          <a:xfrm>
            <a:off x="621506" y="3213497"/>
            <a:ext cx="7802100" cy="638100"/>
          </a:xfrm>
          <a:prstGeom prst="rect">
            <a:avLst/>
          </a:prstGeom>
          <a:noFill/>
          <a:ln>
            <a:noFill/>
          </a:ln>
        </p:spPr>
        <p:txBody>
          <a:bodyPr spcFirstLastPara="1" wrap="square" lIns="68575" tIns="34275" rIns="68575" bIns="34275" anchor="b" anchorCtr="0">
            <a:normAutofit/>
          </a:bodyPr>
          <a:lstStyle>
            <a:lvl1pPr marL="457200" lvl="0" indent="-228600" algn="r">
              <a:lnSpc>
                <a:spcPct val="90000"/>
              </a:lnSpc>
              <a:spcBef>
                <a:spcPts val="800"/>
              </a:spcBef>
              <a:spcAft>
                <a:spcPts val="0"/>
              </a:spcAft>
              <a:buSzPts val="1400"/>
              <a:buNone/>
              <a:defRPr sz="1400"/>
            </a:lvl1pPr>
            <a:lvl2pPr marL="914400" lvl="1" indent="-228600" algn="r">
              <a:lnSpc>
                <a:spcPct val="90000"/>
              </a:lnSpc>
              <a:spcBef>
                <a:spcPts val="400"/>
              </a:spcBef>
              <a:spcAft>
                <a:spcPts val="0"/>
              </a:spcAft>
              <a:buSzPts val="1800"/>
              <a:buNone/>
              <a:defRPr/>
            </a:lvl2pPr>
            <a:lvl3pPr marL="1371600" lvl="2" indent="-228600" algn="r">
              <a:lnSpc>
                <a:spcPct val="90000"/>
              </a:lnSpc>
              <a:spcBef>
                <a:spcPts val="400"/>
              </a:spcBef>
              <a:spcAft>
                <a:spcPts val="0"/>
              </a:spcAft>
              <a:buSzPts val="1500"/>
              <a:buNone/>
              <a:defRPr/>
            </a:lvl3pPr>
            <a:lvl4pPr marL="1828800" lvl="3" indent="-228600" algn="r">
              <a:lnSpc>
                <a:spcPct val="90000"/>
              </a:lnSpc>
              <a:spcBef>
                <a:spcPts val="400"/>
              </a:spcBef>
              <a:spcAft>
                <a:spcPts val="0"/>
              </a:spcAft>
              <a:buSzPts val="1400"/>
              <a:buNone/>
              <a:defRPr/>
            </a:lvl4pPr>
            <a:lvl5pPr marL="2286000" lvl="4" indent="-228600" algn="r">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 consultant information">
  <p:cSld name="2 consultant information">
    <p:spTree>
      <p:nvGrpSpPr>
        <p:cNvPr id="1" name="Shape 58"/>
        <p:cNvGrpSpPr/>
        <p:nvPr/>
      </p:nvGrpSpPr>
      <p:grpSpPr>
        <a:xfrm>
          <a:off x="0" y="0"/>
          <a:ext cx="0" cy="0"/>
          <a:chOff x="0" y="0"/>
          <a:chExt cx="0" cy="0"/>
        </a:xfrm>
      </p:grpSpPr>
      <p:pic>
        <p:nvPicPr>
          <p:cNvPr id="59" name="Google Shape;59;p25" descr="Kansans Can contact page&#10;Kansas State Department of Education&#10;www.ksde.org&#10;#KansansCan&#10;Kansas leads the world in the success of each student."/>
          <p:cNvPicPr preferRelativeResize="0"/>
          <p:nvPr/>
        </p:nvPicPr>
        <p:blipFill rotWithShape="1">
          <a:blip r:embed="rId2">
            <a:alphaModFix/>
          </a:blip>
          <a:srcRect/>
          <a:stretch/>
        </p:blipFill>
        <p:spPr>
          <a:xfrm>
            <a:off x="0" y="1"/>
            <a:ext cx="9144000" cy="5143500"/>
          </a:xfrm>
          <a:prstGeom prst="rect">
            <a:avLst/>
          </a:prstGeom>
          <a:noFill/>
          <a:ln>
            <a:noFill/>
          </a:ln>
        </p:spPr>
      </p:pic>
      <p:sp>
        <p:nvSpPr>
          <p:cNvPr id="60" name="Google Shape;60;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
        <p:nvSpPr>
          <p:cNvPr id="63" name="Google Shape;63;p25"/>
          <p:cNvSpPr txBox="1">
            <a:spLocks noGrp="1"/>
          </p:cNvSpPr>
          <p:nvPr>
            <p:ph type="body" idx="1"/>
          </p:nvPr>
        </p:nvSpPr>
        <p:spPr>
          <a:xfrm>
            <a:off x="933667" y="2376056"/>
            <a:ext cx="3444300" cy="1765500"/>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500"/>
              <a:buNone/>
              <a:defRPr sz="1500" b="0"/>
            </a:lvl1pPr>
            <a:lvl2pPr marL="914400" lvl="1" indent="-228600" algn="l">
              <a:lnSpc>
                <a:spcPct val="90000"/>
              </a:lnSpc>
              <a:spcBef>
                <a:spcPts val="400"/>
              </a:spcBef>
              <a:spcAft>
                <a:spcPts val="0"/>
              </a:spcAft>
              <a:buSzPts val="1500"/>
              <a:buNone/>
              <a:defRPr sz="1500"/>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4" name="Google Shape;64;p25"/>
          <p:cNvSpPr txBox="1">
            <a:spLocks noGrp="1"/>
          </p:cNvSpPr>
          <p:nvPr>
            <p:ph type="body" idx="2"/>
          </p:nvPr>
        </p:nvSpPr>
        <p:spPr>
          <a:xfrm>
            <a:off x="4754059" y="2376056"/>
            <a:ext cx="3444300" cy="1765500"/>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500"/>
              <a:buNone/>
              <a:defRPr sz="1500" b="0"/>
            </a:lvl1pPr>
            <a:lvl2pPr marL="914400" lvl="1" indent="-228600" algn="l">
              <a:lnSpc>
                <a:spcPct val="90000"/>
              </a:lnSpc>
              <a:spcBef>
                <a:spcPts val="400"/>
              </a:spcBef>
              <a:spcAft>
                <a:spcPts val="0"/>
              </a:spcAft>
              <a:buSzPts val="1500"/>
              <a:buNone/>
              <a:defRPr sz="1500"/>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25"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p:cNvSpPr txBox="1"/>
          <p:nvPr/>
        </p:nvSpPr>
        <p:spPr>
          <a:xfrm>
            <a:off x="933668" y="4246420"/>
            <a:ext cx="7264800" cy="392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6"/>
        <p:cNvGrpSpPr/>
        <p:nvPr/>
      </p:nvGrpSpPr>
      <p:grpSpPr>
        <a:xfrm>
          <a:off x="0" y="0"/>
          <a:ext cx="0" cy="0"/>
          <a:chOff x="0" y="0"/>
          <a:chExt cx="0" cy="0"/>
        </a:xfrm>
      </p:grpSpPr>
      <p:sp>
        <p:nvSpPr>
          <p:cNvPr id="67" name="Google Shape;67;p2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8" name="Google Shape;68;p26"/>
          <p:cNvSpPr txBox="1">
            <a:spLocks noGrp="1"/>
          </p:cNvSpPr>
          <p:nvPr>
            <p:ph type="title"/>
          </p:nvPr>
        </p:nvSpPr>
        <p:spPr>
          <a:xfrm>
            <a:off x="265500" y="1233175"/>
            <a:ext cx="4045200" cy="14823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200"/>
              <a:buFont typeface="Open Sans SemiBold"/>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69" name="Google Shape;69;p26"/>
          <p:cNvSpPr txBox="1">
            <a:spLocks noGrp="1"/>
          </p:cNvSpPr>
          <p:nvPr>
            <p:ph type="subTitle" idx="1"/>
          </p:nvPr>
        </p:nvSpPr>
        <p:spPr>
          <a:xfrm>
            <a:off x="265500" y="2803075"/>
            <a:ext cx="4045200" cy="1235100"/>
          </a:xfrm>
          <a:prstGeom prst="rect">
            <a:avLst/>
          </a:prstGeom>
          <a:noFill/>
          <a:ln>
            <a:noFill/>
          </a:ln>
        </p:spPr>
        <p:txBody>
          <a:bodyPr spcFirstLastPara="1" wrap="square" lIns="68575" tIns="34275" rIns="68575" bIns="34275" anchor="t" anchorCtr="0">
            <a:normAutofit/>
          </a:bodyPr>
          <a:lstStyle>
            <a:lvl1pPr lvl="0" algn="ctr">
              <a:lnSpc>
                <a:spcPct val="100000"/>
              </a:lnSpc>
              <a:spcBef>
                <a:spcPts val="800"/>
              </a:spcBef>
              <a:spcAft>
                <a:spcPts val="0"/>
              </a:spcAft>
              <a:buSzPts val="2100"/>
              <a:buNone/>
              <a:defRPr sz="2100"/>
            </a:lvl1pPr>
            <a:lvl2pPr lvl="1" algn="ctr">
              <a:lnSpc>
                <a:spcPct val="100000"/>
              </a:lnSpc>
              <a:spcBef>
                <a:spcPts val="400"/>
              </a:spcBef>
              <a:spcAft>
                <a:spcPts val="0"/>
              </a:spcAft>
              <a:buSzPts val="2100"/>
              <a:buNone/>
              <a:defRPr sz="2100"/>
            </a:lvl2pPr>
            <a:lvl3pPr lvl="2" algn="ctr">
              <a:lnSpc>
                <a:spcPct val="100000"/>
              </a:lnSpc>
              <a:spcBef>
                <a:spcPts val="400"/>
              </a:spcBef>
              <a:spcAft>
                <a:spcPts val="0"/>
              </a:spcAft>
              <a:buSzPts val="2100"/>
              <a:buNone/>
              <a:defRPr sz="2100"/>
            </a:lvl3pPr>
            <a:lvl4pPr lvl="3" algn="ctr">
              <a:lnSpc>
                <a:spcPct val="100000"/>
              </a:lnSpc>
              <a:spcBef>
                <a:spcPts val="400"/>
              </a:spcBef>
              <a:spcAft>
                <a:spcPts val="0"/>
              </a:spcAft>
              <a:buSzPts val="2100"/>
              <a:buNone/>
              <a:defRPr sz="2100"/>
            </a:lvl4pPr>
            <a:lvl5pPr lvl="4" algn="ctr">
              <a:lnSpc>
                <a:spcPct val="100000"/>
              </a:lnSpc>
              <a:spcBef>
                <a:spcPts val="400"/>
              </a:spcBef>
              <a:spcAft>
                <a:spcPts val="0"/>
              </a:spcAft>
              <a:buSzPts val="2100"/>
              <a:buNone/>
              <a:defRPr sz="2100"/>
            </a:lvl5pPr>
            <a:lvl6pPr lvl="5" algn="ctr">
              <a:lnSpc>
                <a:spcPct val="100000"/>
              </a:lnSpc>
              <a:spcBef>
                <a:spcPts val="400"/>
              </a:spcBef>
              <a:spcAft>
                <a:spcPts val="0"/>
              </a:spcAft>
              <a:buClr>
                <a:schemeClr val="dk1"/>
              </a:buClr>
              <a:buSzPts val="2100"/>
              <a:buNone/>
              <a:defRPr sz="2100"/>
            </a:lvl6pPr>
            <a:lvl7pPr lvl="6" algn="ctr">
              <a:lnSpc>
                <a:spcPct val="100000"/>
              </a:lnSpc>
              <a:spcBef>
                <a:spcPts val="400"/>
              </a:spcBef>
              <a:spcAft>
                <a:spcPts val="0"/>
              </a:spcAft>
              <a:buClr>
                <a:schemeClr val="dk1"/>
              </a:buClr>
              <a:buSzPts val="2100"/>
              <a:buNone/>
              <a:defRPr sz="2100"/>
            </a:lvl7pPr>
            <a:lvl8pPr lvl="7" algn="ctr">
              <a:lnSpc>
                <a:spcPct val="100000"/>
              </a:lnSpc>
              <a:spcBef>
                <a:spcPts val="400"/>
              </a:spcBef>
              <a:spcAft>
                <a:spcPts val="0"/>
              </a:spcAft>
              <a:buClr>
                <a:schemeClr val="dk1"/>
              </a:buClr>
              <a:buSzPts val="2100"/>
              <a:buNone/>
              <a:defRPr sz="2100"/>
            </a:lvl8pPr>
            <a:lvl9pPr lvl="8" algn="ctr">
              <a:lnSpc>
                <a:spcPct val="100000"/>
              </a:lnSpc>
              <a:spcBef>
                <a:spcPts val="400"/>
              </a:spcBef>
              <a:spcAft>
                <a:spcPts val="0"/>
              </a:spcAft>
              <a:buClr>
                <a:schemeClr val="dk1"/>
              </a:buClr>
              <a:buSzPts val="2100"/>
              <a:buNone/>
              <a:defRPr sz="2100"/>
            </a:lvl9pPr>
          </a:lstStyle>
          <a:p>
            <a:endParaRPr/>
          </a:p>
        </p:txBody>
      </p:sp>
      <p:sp>
        <p:nvSpPr>
          <p:cNvPr id="70" name="Google Shape;70;p26"/>
          <p:cNvSpPr txBox="1">
            <a:spLocks noGrp="1"/>
          </p:cNvSpPr>
          <p:nvPr>
            <p:ph type="body" idx="2"/>
          </p:nvPr>
        </p:nvSpPr>
        <p:spPr>
          <a:xfrm>
            <a:off x="4939500" y="724075"/>
            <a:ext cx="3837000" cy="3695100"/>
          </a:xfrm>
          <a:prstGeom prst="rect">
            <a:avLst/>
          </a:prstGeom>
          <a:noFill/>
          <a:ln>
            <a:noFill/>
          </a:ln>
        </p:spPr>
        <p:txBody>
          <a:bodyPr spcFirstLastPara="1" wrap="square" lIns="68575" tIns="34275" rIns="68575" bIns="34275" anchor="ctr" anchorCtr="0">
            <a:norm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Google Shape;71;p2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4" name="Google Shape;74;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logo">
  <p:cSld name="Title only logo">
    <p:spTree>
      <p:nvGrpSpPr>
        <p:cNvPr id="1" name="Shape 75"/>
        <p:cNvGrpSpPr/>
        <p:nvPr/>
      </p:nvGrpSpPr>
      <p:grpSpPr>
        <a:xfrm>
          <a:off x="0" y="0"/>
          <a:ext cx="0" cy="0"/>
          <a:chOff x="0" y="0"/>
          <a:chExt cx="0" cy="0"/>
        </a:xfrm>
      </p:grpSpPr>
      <p:pic>
        <p:nvPicPr>
          <p:cNvPr id="76" name="Google Shape;76;p28"/>
          <p:cNvPicPr preferRelativeResize="0"/>
          <p:nvPr/>
        </p:nvPicPr>
        <p:blipFill rotWithShape="1">
          <a:blip r:embed="rId2">
            <a:alphaModFix/>
          </a:blip>
          <a:srcRect/>
          <a:stretch/>
        </p:blipFill>
        <p:spPr>
          <a:xfrm>
            <a:off x="2285" y="1286"/>
            <a:ext cx="9139430" cy="5140929"/>
          </a:xfrm>
          <a:prstGeom prst="rect">
            <a:avLst/>
          </a:prstGeom>
          <a:noFill/>
          <a:ln>
            <a:noFill/>
          </a:ln>
        </p:spPr>
      </p:pic>
      <p:sp>
        <p:nvSpPr>
          <p:cNvPr id="77" name="Google Shape;77;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
        <p:nvSpPr>
          <p:cNvPr id="80" name="Google Shape;80;p28"/>
          <p:cNvSpPr txBox="1">
            <a:spLocks noGrp="1"/>
          </p:cNvSpPr>
          <p:nvPr>
            <p:ph type="title"/>
          </p:nvPr>
        </p:nvSpPr>
        <p:spPr>
          <a:xfrm>
            <a:off x="628650" y="2074665"/>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300"/>
              <a:buFont typeface="Open Sans SemiBold"/>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7"/>
          <p:cNvPicPr preferRelativeResize="0"/>
          <p:nvPr/>
        </p:nvPicPr>
        <p:blipFill rotWithShape="1">
          <a:blip r:embed="rId24">
            <a:alphaModFix/>
          </a:blip>
          <a:srcRect/>
          <a:stretch/>
        </p:blipFill>
        <p:spPr>
          <a:xfrm>
            <a:off x="1" y="1286"/>
            <a:ext cx="9144000" cy="5140929"/>
          </a:xfrm>
          <a:prstGeom prst="rect">
            <a:avLst/>
          </a:prstGeom>
          <a:noFill/>
          <a:ln>
            <a:noFill/>
          </a:ln>
        </p:spPr>
      </p:pic>
      <p:sp>
        <p:nvSpPr>
          <p:cNvPr id="7" name="Google Shape;7;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B94"/>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8" name="Google Shape;8;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B94"/>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9" name="Google Shape;9;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
        <p:nvSpPr>
          <p:cNvPr id="10" name="Google Shape;10;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Open Sans SemiBold"/>
              <a:buNone/>
              <a:defRPr sz="3300" b="0" i="0" u="none" strike="noStrike" cap="none">
                <a:solidFill>
                  <a:schemeClr val="dk1"/>
                </a:solidFill>
                <a:latin typeface="Open Sans SemiBold"/>
                <a:ea typeface="Open Sans SemiBold"/>
                <a:cs typeface="Open Sans SemiBold"/>
                <a:sym typeface="Open Sans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accent2"/>
              </a:buClr>
              <a:buSzPts val="2100"/>
              <a:buFont typeface="Arial"/>
              <a:buChar char="•"/>
              <a:defRPr sz="2100" b="0" i="0" u="none" strike="noStrike" cap="none">
                <a:solidFill>
                  <a:schemeClr val="dk1"/>
                </a:solidFill>
                <a:latin typeface="Open Sans Light"/>
                <a:ea typeface="Open Sans Light"/>
                <a:cs typeface="Open Sans Light"/>
                <a:sym typeface="Open Sans Light"/>
              </a:defRPr>
            </a:lvl1pPr>
            <a:lvl2pPr marL="914400" marR="0" lvl="1" indent="-342900"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Open Sans Light"/>
                <a:ea typeface="Open Sans Light"/>
                <a:cs typeface="Open Sans Light"/>
                <a:sym typeface="Open Sans Light"/>
              </a:defRPr>
            </a:lvl2pPr>
            <a:lvl3pPr marL="1371600" marR="0" lvl="2" indent="-323850" algn="l" rtl="0">
              <a:lnSpc>
                <a:spcPct val="90000"/>
              </a:lnSpc>
              <a:spcBef>
                <a:spcPts val="400"/>
              </a:spcBef>
              <a:spcAft>
                <a:spcPts val="0"/>
              </a:spcAft>
              <a:buClr>
                <a:srgbClr val="3171D1"/>
              </a:buClr>
              <a:buSzPts val="1500"/>
              <a:buFont typeface="Arial"/>
              <a:buChar char="•"/>
              <a:defRPr sz="1500" b="0" i="0" u="none" strike="noStrike" cap="none">
                <a:solidFill>
                  <a:schemeClr val="dk1"/>
                </a:solidFill>
                <a:latin typeface="Open Sans Light"/>
                <a:ea typeface="Open Sans Light"/>
                <a:cs typeface="Open Sans Light"/>
                <a:sym typeface="Open Sans Light"/>
              </a:defRPr>
            </a:lvl3pPr>
            <a:lvl4pPr marL="1828800" marR="0" lvl="3" indent="-317500" algn="l" rtl="0">
              <a:lnSpc>
                <a:spcPct val="90000"/>
              </a:lnSpc>
              <a:spcBef>
                <a:spcPts val="400"/>
              </a:spcBef>
              <a:spcAft>
                <a:spcPts val="0"/>
              </a:spcAft>
              <a:buClr>
                <a:schemeClr val="accent2"/>
              </a:buClr>
              <a:buSzPts val="1400"/>
              <a:buFont typeface="Arial"/>
              <a:buChar char="•"/>
              <a:defRPr sz="1400" b="0" i="0" u="none" strike="noStrike" cap="none">
                <a:solidFill>
                  <a:schemeClr val="dk1"/>
                </a:solidFill>
                <a:latin typeface="Open Sans Light"/>
                <a:ea typeface="Open Sans Light"/>
                <a:cs typeface="Open Sans Light"/>
                <a:sym typeface="Open Sans Light"/>
              </a:defRPr>
            </a:lvl4pPr>
            <a:lvl5pPr marL="2286000" marR="0" lvl="4" indent="-317500" algn="l" rtl="0">
              <a:lnSpc>
                <a:spcPct val="90000"/>
              </a:lnSpc>
              <a:spcBef>
                <a:spcPts val="400"/>
              </a:spcBef>
              <a:spcAft>
                <a:spcPts val="0"/>
              </a:spcAft>
              <a:buClr>
                <a:srgbClr val="888B90"/>
              </a:buClr>
              <a:buSzPts val="1400"/>
              <a:buFont typeface="Arial"/>
              <a:buChar char="•"/>
              <a:defRPr sz="1400" b="0" i="0" u="none" strike="noStrike" cap="none">
                <a:solidFill>
                  <a:schemeClr val="dk1"/>
                </a:solidFill>
                <a:latin typeface="Open Sans Light"/>
                <a:ea typeface="Open Sans Light"/>
                <a:cs typeface="Open Sans Light"/>
                <a:sym typeface="Open Sans Ligh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1" r:id="rId20"/>
    <p:sldLayoutId id="2147483672" r:id="rId21"/>
    <p:sldLayoutId id="2147483673"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presentation/d/1JB6DIAA2dx1cSOSf0IxKlrpxSQQTQev01-QxqGJ6RXU/edit?usp=sharing" TargetMode="External"/><Relationship Id="rId2" Type="http://schemas.openxmlformats.org/officeDocument/2006/relationships/hyperlink" Target="https://docs.google.com/document/d/1zjToM_qjdPRS0x0DoHMNBjFfXYY3ueOdTTwmVMqjdpk/edi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ksde.org/Portals/0/TLA/Accreditation/Rue%20Docs/AD%20Regions%20and%20Cohorts.pdf?ver=2023-12-18-160522-363" TargetMode="External"/><Relationship Id="rId2" Type="http://schemas.openxmlformats.org/officeDocument/2006/relationships/hyperlink" Target="https://www.ksde.org/Agency/Division-of-Learning-Services/Teacher-Licensure-TL/KESA" TargetMode="External"/><Relationship Id="rId1" Type="http://schemas.openxmlformats.org/officeDocument/2006/relationships/slideLayout" Target="../slideLayouts/slideLayout2.xml"/><Relationship Id="rId4" Type="http://schemas.openxmlformats.org/officeDocument/2006/relationships/hyperlink" Target="mailto:accreditation@ksde.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forms.gle/uNUn4iHVoU1d162Y6"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mailto:accreditation@ksde.org"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mailto:rhueraca-retana@ksde.org" TargetMode="External"/><Relationship Id="rId5" Type="http://schemas.openxmlformats.org/officeDocument/2006/relationships/hyperlink" Target="mailto:jscott@ksde.org" TargetMode="External"/><Relationship Id="rId4" Type="http://schemas.openxmlformats.org/officeDocument/2006/relationships/hyperlink" Target="mailto:mmelton@ksd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
          <p:cNvSpPr txBox="1">
            <a:spLocks noGrp="1"/>
          </p:cNvSpPr>
          <p:nvPr>
            <p:ph type="title"/>
          </p:nvPr>
        </p:nvSpPr>
        <p:spPr>
          <a:xfrm>
            <a:off x="628650" y="3217936"/>
            <a:ext cx="8515500" cy="668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a:t>KESA Monthly Update</a:t>
            </a:r>
            <a:endParaRPr/>
          </a:p>
        </p:txBody>
      </p:sp>
      <p:sp>
        <p:nvSpPr>
          <p:cNvPr id="141" name="Google Shape;141;p1"/>
          <p:cNvSpPr txBox="1">
            <a:spLocks noGrp="1"/>
          </p:cNvSpPr>
          <p:nvPr>
            <p:ph type="body" idx="1"/>
          </p:nvPr>
        </p:nvSpPr>
        <p:spPr>
          <a:xfrm>
            <a:off x="2686050" y="3998455"/>
            <a:ext cx="6458100" cy="516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800"/>
              <a:buNone/>
            </a:pPr>
            <a:r>
              <a:rPr lang="en"/>
              <a:t>January 9,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909851-E072-DC38-357E-90208A793379}"/>
              </a:ext>
            </a:extLst>
          </p:cNvPr>
          <p:cNvSpPr>
            <a:spLocks noGrp="1"/>
          </p:cNvSpPr>
          <p:nvPr>
            <p:ph idx="1"/>
          </p:nvPr>
        </p:nvSpPr>
        <p:spPr/>
        <p:txBody>
          <a:bodyPr/>
          <a:lstStyle/>
          <a:p>
            <a:r>
              <a:rPr lang="en-US" dirty="0"/>
              <a:t>Integrate Kindergarten Readiness into the school improvement model and conversation.</a:t>
            </a:r>
          </a:p>
          <a:p>
            <a:r>
              <a:rPr lang="en-US" dirty="0"/>
              <a:t>Integrate Social and Emotional Learning measured locally into the school improvement model and conversation.</a:t>
            </a:r>
          </a:p>
          <a:p>
            <a:r>
              <a:rPr lang="en-US" dirty="0"/>
              <a:t>Integrate Individual Plans of Study into the school improvement model and conversation.</a:t>
            </a:r>
          </a:p>
          <a:p>
            <a:r>
              <a:rPr lang="en-US" dirty="0"/>
              <a:t>Begin intentional collaboration with Service Center and Technical Assistance Systems Network partners.</a:t>
            </a:r>
          </a:p>
        </p:txBody>
      </p:sp>
      <p:sp>
        <p:nvSpPr>
          <p:cNvPr id="3" name="Title 2">
            <a:extLst>
              <a:ext uri="{FF2B5EF4-FFF2-40B4-BE49-F238E27FC236}">
                <a16:creationId xmlns:a16="http://schemas.microsoft.com/office/drawing/2014/main" id="{04DF5320-0032-9AA8-382F-CAC30B22E43D}"/>
              </a:ext>
            </a:extLst>
          </p:cNvPr>
          <p:cNvSpPr>
            <a:spLocks noGrp="1"/>
          </p:cNvSpPr>
          <p:nvPr>
            <p:ph type="title"/>
          </p:nvPr>
        </p:nvSpPr>
        <p:spPr/>
        <p:txBody>
          <a:bodyPr/>
          <a:lstStyle/>
          <a:p>
            <a:r>
              <a:rPr lang="en-US" dirty="0"/>
              <a:t>Priority Projects</a:t>
            </a:r>
          </a:p>
        </p:txBody>
      </p:sp>
    </p:spTree>
    <p:extLst>
      <p:ext uri="{BB962C8B-B14F-4D97-AF65-F5344CB8AC3E}">
        <p14:creationId xmlns:p14="http://schemas.microsoft.com/office/powerpoint/2010/main" val="1458996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EB04C2-B279-3739-95E6-2BE0687FAEB2}"/>
              </a:ext>
            </a:extLst>
          </p:cNvPr>
          <p:cNvSpPr>
            <a:spLocks noGrp="1"/>
          </p:cNvSpPr>
          <p:nvPr>
            <p:ph idx="1"/>
          </p:nvPr>
        </p:nvSpPr>
        <p:spPr/>
        <p:txBody>
          <a:bodyPr>
            <a:normAutofit lnSpcReduction="10000"/>
          </a:bodyPr>
          <a:lstStyle/>
          <a:p>
            <a:r>
              <a:rPr lang="en-US" dirty="0" err="1"/>
              <a:t>KansasStar</a:t>
            </a:r>
            <a:r>
              <a:rPr lang="en-US" dirty="0"/>
              <a:t>, Needs Assessment Alignment</a:t>
            </a:r>
          </a:p>
          <a:p>
            <a:r>
              <a:rPr lang="en-US" dirty="0"/>
              <a:t>Curricular Materials Audit</a:t>
            </a:r>
          </a:p>
          <a:p>
            <a:r>
              <a:rPr lang="en-US" dirty="0"/>
              <a:t>Standards Alignment Toolkits</a:t>
            </a:r>
          </a:p>
          <a:p>
            <a:r>
              <a:rPr lang="en-US" dirty="0"/>
              <a:t>Balanced Assessment &amp; Data Literacy</a:t>
            </a:r>
          </a:p>
          <a:p>
            <a:r>
              <a:rPr lang="en-US" dirty="0"/>
              <a:t>Professional Development and Mentoring Plan Alignment</a:t>
            </a:r>
          </a:p>
          <a:p>
            <a:r>
              <a:rPr lang="en-US" dirty="0"/>
              <a:t>Higher Education Collaboration and Alignment</a:t>
            </a:r>
          </a:p>
          <a:p>
            <a:r>
              <a:rPr lang="en-US" dirty="0"/>
              <a:t>STAR Recognition Alignment</a:t>
            </a:r>
          </a:p>
          <a:p>
            <a:r>
              <a:rPr lang="en-US" dirty="0"/>
              <a:t>The Kansas Vignettes</a:t>
            </a:r>
          </a:p>
          <a:p>
            <a:r>
              <a:rPr lang="en-US" dirty="0"/>
              <a:t>Civic Engagement Alignment</a:t>
            </a:r>
          </a:p>
        </p:txBody>
      </p:sp>
      <p:sp>
        <p:nvSpPr>
          <p:cNvPr id="3" name="Title 2">
            <a:extLst>
              <a:ext uri="{FF2B5EF4-FFF2-40B4-BE49-F238E27FC236}">
                <a16:creationId xmlns:a16="http://schemas.microsoft.com/office/drawing/2014/main" id="{5A567553-DB46-DDC7-5F35-BDEAFEA455F1}"/>
              </a:ext>
            </a:extLst>
          </p:cNvPr>
          <p:cNvSpPr>
            <a:spLocks noGrp="1"/>
          </p:cNvSpPr>
          <p:nvPr>
            <p:ph type="title"/>
          </p:nvPr>
        </p:nvSpPr>
        <p:spPr/>
        <p:txBody>
          <a:bodyPr/>
          <a:lstStyle/>
          <a:p>
            <a:r>
              <a:rPr lang="en-US" dirty="0"/>
              <a:t>Supporting Projects</a:t>
            </a:r>
          </a:p>
        </p:txBody>
      </p:sp>
    </p:spTree>
    <p:extLst>
      <p:ext uri="{BB962C8B-B14F-4D97-AF65-F5344CB8AC3E}">
        <p14:creationId xmlns:p14="http://schemas.microsoft.com/office/powerpoint/2010/main" val="2231071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ad0ac4c8f1_0_0"/>
          <p:cNvSpPr txBox="1">
            <a:spLocks noGrp="1"/>
          </p:cNvSpPr>
          <p:nvPr>
            <p:ph type="title"/>
          </p:nvPr>
        </p:nvSpPr>
        <p:spPr>
          <a:xfrm>
            <a:off x="628650" y="2074675"/>
            <a:ext cx="80952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3300"/>
              <a:buNone/>
            </a:pPr>
            <a:r>
              <a:rPr lang="en"/>
              <a:t>KESA Check-Ins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F001-5A8C-E05D-150C-554FEE62EAD5}"/>
              </a:ext>
            </a:extLst>
          </p:cNvPr>
          <p:cNvSpPr>
            <a:spLocks noGrp="1"/>
          </p:cNvSpPr>
          <p:nvPr>
            <p:ph type="title"/>
          </p:nvPr>
        </p:nvSpPr>
        <p:spPr/>
        <p:txBody>
          <a:bodyPr/>
          <a:lstStyle/>
          <a:p>
            <a:r>
              <a:rPr lang="en-US" dirty="0"/>
              <a:t>Spring 2024 KESA Check-ins</a:t>
            </a:r>
          </a:p>
        </p:txBody>
      </p:sp>
      <p:sp>
        <p:nvSpPr>
          <p:cNvPr id="3" name="Text Placeholder 2">
            <a:extLst>
              <a:ext uri="{FF2B5EF4-FFF2-40B4-BE49-F238E27FC236}">
                <a16:creationId xmlns:a16="http://schemas.microsoft.com/office/drawing/2014/main" id="{6A0C4A05-59A9-058F-EB04-5BBB74331D9F}"/>
              </a:ext>
            </a:extLst>
          </p:cNvPr>
          <p:cNvSpPr>
            <a:spLocks noGrp="1"/>
          </p:cNvSpPr>
          <p:nvPr>
            <p:ph type="body" idx="1"/>
          </p:nvPr>
        </p:nvSpPr>
        <p:spPr/>
        <p:txBody>
          <a:bodyPr/>
          <a:lstStyle/>
          <a:p>
            <a:pPr>
              <a:buFont typeface="Arial" panose="020B0604020202020204" pitchFamily="34" charset="0"/>
              <a:buChar char="•"/>
            </a:pPr>
            <a:r>
              <a:rPr lang="en-US" dirty="0"/>
              <a:t>1-on-1 between a system’s KESA team and a member of the Accreditation &amp; Design team</a:t>
            </a:r>
          </a:p>
          <a:p>
            <a:pPr lvl="1">
              <a:buFont typeface="Arial" panose="020B0604020202020204" pitchFamily="34" charset="0"/>
              <a:buChar char="•"/>
            </a:pPr>
            <a:r>
              <a:rPr lang="en-US" dirty="0"/>
              <a:t>On-site at the school district</a:t>
            </a:r>
          </a:p>
          <a:p>
            <a:pPr>
              <a:buFont typeface="Arial" panose="020B0604020202020204" pitchFamily="34" charset="0"/>
              <a:buChar char="•"/>
            </a:pPr>
            <a:r>
              <a:rPr lang="en-US" dirty="0">
                <a:hlinkClick r:id="rId2"/>
              </a:rPr>
              <a:t>Agenda</a:t>
            </a:r>
            <a:endParaRPr lang="en-US" dirty="0"/>
          </a:p>
          <a:p>
            <a:pPr>
              <a:buFont typeface="Arial" panose="020B0604020202020204" pitchFamily="34" charset="0"/>
              <a:buChar char="•"/>
            </a:pPr>
            <a:r>
              <a:rPr lang="en-US" dirty="0">
                <a:hlinkClick r:id="rId3"/>
              </a:rPr>
              <a:t>Slides</a:t>
            </a:r>
            <a:endParaRPr lang="en-US" dirty="0"/>
          </a:p>
          <a:p>
            <a:pPr marL="139700" indent="0">
              <a:buNone/>
            </a:pPr>
            <a:r>
              <a:rPr lang="en-US" dirty="0"/>
              <a:t>Each system should receive a reminder of the KESA Check-in approximately one week prior to the meeting.  Please confirm the location of the meeting by responding to the meeting reminder.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79609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Q &amp; A</a:t>
            </a:r>
            <a:endParaRPr/>
          </a:p>
        </p:txBody>
      </p:sp>
      <p:sp>
        <p:nvSpPr>
          <p:cNvPr id="262" name="Google Shape;262;p1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457200" lvl="0" indent="-317500" algn="l" rtl="0">
              <a:lnSpc>
                <a:spcPct val="90000"/>
              </a:lnSpc>
              <a:spcBef>
                <a:spcPts val="800"/>
              </a:spcBef>
              <a:spcAft>
                <a:spcPts val="0"/>
              </a:spcAft>
              <a:buSzPts val="1400"/>
              <a:buChar char="•"/>
            </a:pPr>
            <a:r>
              <a:rPr lang="en"/>
              <a:t>What questions do you have?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85381E-DC6C-F843-6575-549844E87261}"/>
              </a:ext>
            </a:extLst>
          </p:cNvPr>
          <p:cNvSpPr>
            <a:spLocks noGrp="1"/>
          </p:cNvSpPr>
          <p:nvPr>
            <p:ph type="title"/>
          </p:nvPr>
        </p:nvSpPr>
        <p:spPr/>
        <p:txBody>
          <a:bodyPr/>
          <a:lstStyle/>
          <a:p>
            <a:r>
              <a:rPr lang="en-US" dirty="0"/>
              <a:t>Resources</a:t>
            </a:r>
          </a:p>
        </p:txBody>
      </p:sp>
      <p:sp>
        <p:nvSpPr>
          <p:cNvPr id="2" name="Text Placeholder 1">
            <a:extLst>
              <a:ext uri="{FF2B5EF4-FFF2-40B4-BE49-F238E27FC236}">
                <a16:creationId xmlns:a16="http://schemas.microsoft.com/office/drawing/2014/main" id="{6224274E-259C-4A76-338B-483802ADB1C1}"/>
              </a:ext>
            </a:extLst>
          </p:cNvPr>
          <p:cNvSpPr>
            <a:spLocks noGrp="1"/>
          </p:cNvSpPr>
          <p:nvPr>
            <p:ph type="body" idx="1"/>
          </p:nvPr>
        </p:nvSpPr>
        <p:spPr/>
        <p:txBody>
          <a:bodyPr>
            <a:normAutofit/>
          </a:bodyPr>
          <a:lstStyle/>
          <a:p>
            <a:r>
              <a:rPr lang="en" u="sng" dirty="0">
                <a:solidFill>
                  <a:schemeClr val="bg2"/>
                </a:solidFill>
                <a:hlinkClick r:id="rId2">
                  <a:extLst>
                    <a:ext uri="{A12FA001-AC4F-418D-AE19-62706E023703}">
                      <ahyp:hlinkClr xmlns:ahyp="http://schemas.microsoft.com/office/drawing/2018/hyperlinkcolor" val="tx"/>
                    </a:ext>
                  </a:extLst>
                </a:hlinkClick>
              </a:rPr>
              <a:t>Accreditation Resources</a:t>
            </a:r>
            <a:r>
              <a:rPr lang="en" dirty="0">
                <a:solidFill>
                  <a:schemeClr val="bg2"/>
                </a:solidFill>
              </a:rPr>
              <a:t> (updated)</a:t>
            </a:r>
          </a:p>
          <a:p>
            <a:endParaRPr lang="en" dirty="0">
              <a:solidFill>
                <a:schemeClr val="accent1"/>
              </a:solidFill>
            </a:endParaRPr>
          </a:p>
          <a:p>
            <a:r>
              <a:rPr lang="en" dirty="0">
                <a:solidFill>
                  <a:schemeClr val="accent1"/>
                </a:solidFill>
                <a:hlinkClick r:id="rId3"/>
              </a:rPr>
              <a:t>KESA Regional/Cohort Model of Support</a:t>
            </a:r>
            <a:endParaRPr lang="en-US" dirty="0"/>
          </a:p>
          <a:p>
            <a:endParaRPr lang="en-US" dirty="0"/>
          </a:p>
          <a:p>
            <a:r>
              <a:rPr lang="en-US" dirty="0"/>
              <a:t>Are you signed up for the KESA listserv?  If not, email us at </a:t>
            </a:r>
            <a:r>
              <a:rPr lang="en-US" u="sng" dirty="0">
                <a:solidFill>
                  <a:srgbClr val="B45F06"/>
                </a:solidFill>
                <a:hlinkClick r:id="rId4">
                  <a:extLst>
                    <a:ext uri="{A12FA001-AC4F-418D-AE19-62706E023703}">
                      <ahyp:hlinkClr xmlns:ahyp="http://schemas.microsoft.com/office/drawing/2018/hyperlinkcolor" val="tx"/>
                    </a:ext>
                  </a:extLst>
                </a:hlinkClick>
              </a:rPr>
              <a:t>accreditation@ksde.org</a:t>
            </a:r>
            <a:endParaRPr lang="en-US" dirty="0">
              <a:solidFill>
                <a:srgbClr val="B45F06"/>
              </a:solidFill>
            </a:endParaRPr>
          </a:p>
          <a:p>
            <a:endParaRPr lang="en-US" dirty="0"/>
          </a:p>
        </p:txBody>
      </p:sp>
    </p:spTree>
    <p:extLst>
      <p:ext uri="{BB962C8B-B14F-4D97-AF65-F5344CB8AC3E}">
        <p14:creationId xmlns:p14="http://schemas.microsoft.com/office/powerpoint/2010/main" val="1700751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5"/>
          <p:cNvSpPr txBox="1">
            <a:spLocks noGrp="1"/>
          </p:cNvSpPr>
          <p:nvPr>
            <p:ph type="body" idx="1"/>
          </p:nvPr>
        </p:nvSpPr>
        <p:spPr>
          <a:xfrm>
            <a:off x="1700475" y="1034800"/>
            <a:ext cx="8457300" cy="2113200"/>
          </a:xfrm>
          <a:prstGeom prst="rect">
            <a:avLst/>
          </a:prstGeom>
          <a:noFill/>
          <a:ln>
            <a:noFill/>
          </a:ln>
        </p:spPr>
        <p:txBody>
          <a:bodyPr spcFirstLastPara="1" wrap="square" lIns="1234425" tIns="685800" rIns="1234425" bIns="685800" anchor="t" anchorCtr="0">
            <a:noAutofit/>
          </a:bodyPr>
          <a:lstStyle/>
          <a:p>
            <a:pPr marL="0" marR="0" lvl="0" indent="0" algn="ctr" rtl="0">
              <a:lnSpc>
                <a:spcPct val="90000"/>
              </a:lnSpc>
              <a:spcBef>
                <a:spcPts val="800"/>
              </a:spcBef>
              <a:spcAft>
                <a:spcPts val="0"/>
              </a:spcAft>
              <a:buSzPts val="2700"/>
              <a:buNone/>
            </a:pPr>
            <a:r>
              <a:rPr lang="en" sz="4600" u="sng">
                <a:solidFill>
                  <a:schemeClr val="hlink"/>
                </a:solidFill>
                <a:hlinkClick r:id="rId3"/>
              </a:rPr>
              <a:t>https://forms.gle/</a:t>
            </a:r>
            <a:br>
              <a:rPr lang="en" sz="4600" u="sng">
                <a:solidFill>
                  <a:schemeClr val="hlink"/>
                </a:solidFill>
                <a:hlinkClick r:id="rId3"/>
              </a:rPr>
            </a:br>
            <a:r>
              <a:rPr lang="en" sz="4600" u="sng">
                <a:solidFill>
                  <a:schemeClr val="hlink"/>
                </a:solidFill>
                <a:hlinkClick r:id="rId3"/>
              </a:rPr>
              <a:t>uNUn4iHVoU1d162Y6 </a:t>
            </a:r>
            <a:endParaRPr sz="4600">
              <a:solidFill>
                <a:schemeClr val="accent1"/>
              </a:solidFill>
            </a:endParaRPr>
          </a:p>
        </p:txBody>
      </p:sp>
      <p:sp>
        <p:nvSpPr>
          <p:cNvPr id="280" name="Google Shape;280;p15"/>
          <p:cNvSpPr txBox="1">
            <a:spLocks noGrp="1"/>
          </p:cNvSpPr>
          <p:nvPr>
            <p:ph type="body" idx="2"/>
          </p:nvPr>
        </p:nvSpPr>
        <p:spPr>
          <a:xfrm>
            <a:off x="621506" y="3213497"/>
            <a:ext cx="7802100" cy="638100"/>
          </a:xfrm>
          <a:prstGeom prst="rect">
            <a:avLst/>
          </a:prstGeom>
          <a:noFill/>
          <a:ln>
            <a:noFill/>
          </a:ln>
        </p:spPr>
        <p:txBody>
          <a:bodyPr spcFirstLastPara="1" wrap="square" lIns="68575" tIns="34275" rIns="68575" bIns="34275" anchor="b" anchorCtr="0">
            <a:normAutofit/>
          </a:bodyPr>
          <a:lstStyle/>
          <a:p>
            <a:pPr marL="0" lvl="0" indent="0" algn="r" rtl="0">
              <a:lnSpc>
                <a:spcPct val="90000"/>
              </a:lnSpc>
              <a:spcBef>
                <a:spcPts val="800"/>
              </a:spcBef>
              <a:spcAft>
                <a:spcPts val="0"/>
              </a:spcAft>
              <a:buSzPts val="1400"/>
              <a:buNone/>
            </a:pPr>
            <a:r>
              <a:rPr lang="en"/>
              <a:t>Feedback Form</a:t>
            </a:r>
            <a:endParaRPr/>
          </a:p>
        </p:txBody>
      </p:sp>
      <p:pic>
        <p:nvPicPr>
          <p:cNvPr id="281" name="Google Shape;281;p15"/>
          <p:cNvPicPr preferRelativeResize="0"/>
          <p:nvPr/>
        </p:nvPicPr>
        <p:blipFill rotWithShape="1">
          <a:blip r:embed="rId4">
            <a:alphaModFix/>
          </a:blip>
          <a:srcRect/>
          <a:stretch/>
        </p:blipFill>
        <p:spPr>
          <a:xfrm>
            <a:off x="210500" y="2516262"/>
            <a:ext cx="2032576" cy="20325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6"/>
          <p:cNvSpPr txBox="1">
            <a:spLocks noGrp="1"/>
          </p:cNvSpPr>
          <p:nvPr>
            <p:ph type="body" idx="2"/>
          </p:nvPr>
        </p:nvSpPr>
        <p:spPr>
          <a:xfrm>
            <a:off x="750000" y="2543325"/>
            <a:ext cx="3822000" cy="1481400"/>
          </a:xfrm>
          <a:prstGeom prst="rect">
            <a:avLst/>
          </a:prstGeom>
          <a:noFill/>
          <a:ln>
            <a:noFill/>
          </a:ln>
        </p:spPr>
        <p:txBody>
          <a:bodyPr spcFirstLastPara="1" wrap="square" lIns="68575" tIns="34275" rIns="68575" bIns="34275" anchor="ctr" anchorCtr="0">
            <a:noAutofit/>
          </a:bodyPr>
          <a:lstStyle/>
          <a:p>
            <a:pPr marL="0" lvl="0" indent="0" algn="l" rtl="0">
              <a:lnSpc>
                <a:spcPct val="80000"/>
              </a:lnSpc>
              <a:spcBef>
                <a:spcPts val="800"/>
              </a:spcBef>
              <a:spcAft>
                <a:spcPts val="0"/>
              </a:spcAft>
              <a:buSzPts val="700"/>
              <a:buNone/>
            </a:pPr>
            <a:r>
              <a:rPr lang="en" sz="2400" b="1" dirty="0">
                <a:latin typeface="Open Sans"/>
                <a:ea typeface="Open Sans"/>
                <a:cs typeface="Open Sans"/>
                <a:sym typeface="Open Sans"/>
              </a:rPr>
              <a:t>Accreditation &amp; Design</a:t>
            </a:r>
            <a:endParaRPr sz="2400" b="1" dirty="0">
              <a:latin typeface="Open Sans"/>
              <a:ea typeface="Open Sans"/>
              <a:cs typeface="Open Sans"/>
              <a:sym typeface="Open Sans"/>
            </a:endParaRPr>
          </a:p>
          <a:p>
            <a:pPr marL="0" lvl="0" indent="0" algn="l" rtl="0">
              <a:lnSpc>
                <a:spcPct val="80000"/>
              </a:lnSpc>
              <a:spcBef>
                <a:spcPts val="800"/>
              </a:spcBef>
              <a:spcAft>
                <a:spcPts val="0"/>
              </a:spcAft>
              <a:buSzPts val="700"/>
              <a:buNone/>
            </a:pPr>
            <a:endParaRPr sz="2400" b="1" dirty="0">
              <a:latin typeface="Open Sans"/>
              <a:ea typeface="Open Sans"/>
              <a:cs typeface="Open Sans"/>
              <a:sym typeface="Open Sans"/>
            </a:endParaRPr>
          </a:p>
          <a:p>
            <a:pPr marL="0" lvl="0" indent="0" algn="l" rtl="0">
              <a:lnSpc>
                <a:spcPct val="80000"/>
              </a:lnSpc>
              <a:spcBef>
                <a:spcPts val="800"/>
              </a:spcBef>
              <a:spcAft>
                <a:spcPts val="0"/>
              </a:spcAft>
              <a:buSzPts val="700"/>
              <a:buNone/>
            </a:pPr>
            <a:r>
              <a:rPr lang="en" sz="2400" b="1" u="sng" dirty="0">
                <a:solidFill>
                  <a:schemeClr val="hlink"/>
                </a:solidFill>
                <a:latin typeface="Open Sans"/>
                <a:ea typeface="Open Sans"/>
                <a:cs typeface="Open Sans"/>
                <a:sym typeface="Open Sans"/>
                <a:hlinkClick r:id="rId3"/>
              </a:rPr>
              <a:t>accreditation@ksde.org</a:t>
            </a:r>
            <a:endParaRPr sz="2400" b="1" dirty="0">
              <a:latin typeface="Open Sans"/>
              <a:ea typeface="Open Sans"/>
              <a:cs typeface="Open Sans"/>
              <a:sym typeface="Open Sans"/>
            </a:endParaRPr>
          </a:p>
          <a:p>
            <a:pPr marL="0" lvl="0" indent="0" algn="l" rtl="0">
              <a:lnSpc>
                <a:spcPct val="80000"/>
              </a:lnSpc>
              <a:spcBef>
                <a:spcPts val="800"/>
              </a:spcBef>
              <a:spcAft>
                <a:spcPts val="0"/>
              </a:spcAft>
              <a:buSzPts val="700"/>
              <a:buNone/>
            </a:pPr>
            <a:endParaRPr sz="2100" b="1" dirty="0">
              <a:latin typeface="Open Sans"/>
              <a:ea typeface="Open Sans"/>
              <a:cs typeface="Open Sans"/>
              <a:sym typeface="Open Sans"/>
            </a:endParaRPr>
          </a:p>
        </p:txBody>
      </p:sp>
      <p:sp>
        <p:nvSpPr>
          <p:cNvPr id="287" name="Google Shape;287;p16"/>
          <p:cNvSpPr txBox="1">
            <a:spLocks noGrp="1"/>
          </p:cNvSpPr>
          <p:nvPr>
            <p:ph type="body" idx="1"/>
          </p:nvPr>
        </p:nvSpPr>
        <p:spPr>
          <a:xfrm>
            <a:off x="4958600" y="2722850"/>
            <a:ext cx="3444300" cy="1765500"/>
          </a:xfrm>
          <a:prstGeom prst="rect">
            <a:avLst/>
          </a:prstGeom>
          <a:noFill/>
          <a:ln>
            <a:noFill/>
          </a:ln>
        </p:spPr>
        <p:txBody>
          <a:bodyPr spcFirstLastPara="1" wrap="square" lIns="68575" tIns="34275" rIns="68575" bIns="34275" anchor="ctr" anchorCtr="0">
            <a:noAutofit/>
          </a:bodyPr>
          <a:lstStyle/>
          <a:p>
            <a:pPr marL="0" lvl="0" indent="0" algn="l" rtl="0">
              <a:lnSpc>
                <a:spcPct val="80000"/>
              </a:lnSpc>
              <a:spcBef>
                <a:spcPts val="800"/>
              </a:spcBef>
              <a:spcAft>
                <a:spcPts val="0"/>
              </a:spcAft>
              <a:buSzPts val="700"/>
              <a:buNone/>
            </a:pPr>
            <a:r>
              <a:rPr lang="en" sz="1200" b="1" dirty="0">
                <a:latin typeface="Open Sans"/>
                <a:ea typeface="Open Sans"/>
                <a:cs typeface="Open Sans"/>
                <a:sym typeface="Open Sans"/>
              </a:rPr>
              <a:t>Amber Miller, Regional Executive</a:t>
            </a:r>
            <a:br>
              <a:rPr lang="en" sz="1200" u="sng" dirty="0"/>
            </a:br>
            <a:r>
              <a:rPr lang="en" sz="1200" u="sng" dirty="0"/>
              <a:t>amiller@ksde.org</a:t>
            </a:r>
            <a:r>
              <a:rPr lang="en" sz="1200" dirty="0"/>
              <a:t>  </a:t>
            </a:r>
            <a:endParaRPr sz="1200" dirty="0"/>
          </a:p>
          <a:p>
            <a:pPr marL="0" lvl="0" indent="0" algn="l" rtl="0">
              <a:lnSpc>
                <a:spcPct val="80000"/>
              </a:lnSpc>
              <a:spcBef>
                <a:spcPts val="800"/>
              </a:spcBef>
              <a:spcAft>
                <a:spcPts val="0"/>
              </a:spcAft>
              <a:buSzPts val="700"/>
              <a:buNone/>
            </a:pPr>
            <a:r>
              <a:rPr lang="en" sz="1200" b="1" dirty="0">
                <a:latin typeface="Open Sans"/>
                <a:ea typeface="Open Sans"/>
                <a:cs typeface="Open Sans"/>
                <a:sym typeface="Open Sans"/>
              </a:rPr>
              <a:t>Myron Melton, Assistant Director</a:t>
            </a:r>
            <a:endParaRPr sz="1200" b="1" dirty="0">
              <a:latin typeface="Open Sans"/>
              <a:ea typeface="Open Sans"/>
              <a:cs typeface="Open Sans"/>
              <a:sym typeface="Open Sans"/>
            </a:endParaRPr>
          </a:p>
          <a:p>
            <a:pPr marL="0" lvl="0" indent="0" algn="l" rtl="0">
              <a:lnSpc>
                <a:spcPct val="80000"/>
              </a:lnSpc>
              <a:spcBef>
                <a:spcPts val="800"/>
              </a:spcBef>
              <a:spcAft>
                <a:spcPts val="0"/>
              </a:spcAft>
              <a:buClr>
                <a:srgbClr val="000000"/>
              </a:buClr>
              <a:buSzPts val="700"/>
              <a:buFont typeface="Arial"/>
              <a:buNone/>
            </a:pPr>
            <a:r>
              <a:rPr lang="en" sz="1200" u="sng" dirty="0">
                <a:solidFill>
                  <a:schemeClr val="hlink"/>
                </a:solidFill>
                <a:latin typeface="Open Sans"/>
                <a:ea typeface="Open Sans"/>
                <a:cs typeface="Open Sans"/>
                <a:sym typeface="Open Sans"/>
                <a:hlinkClick r:id="rId4"/>
              </a:rPr>
              <a:t>mmelton@ksde.org</a:t>
            </a:r>
            <a:endParaRPr sz="1200" b="1" dirty="0">
              <a:latin typeface="Open Sans"/>
              <a:ea typeface="Open Sans"/>
              <a:cs typeface="Open Sans"/>
              <a:sym typeface="Open Sans"/>
            </a:endParaRPr>
          </a:p>
          <a:p>
            <a:pPr marL="0" lvl="0" indent="0" algn="l" rtl="0">
              <a:lnSpc>
                <a:spcPct val="100000"/>
              </a:lnSpc>
              <a:spcBef>
                <a:spcPts val="800"/>
              </a:spcBef>
              <a:spcAft>
                <a:spcPts val="0"/>
              </a:spcAft>
              <a:buClr>
                <a:srgbClr val="000000"/>
              </a:buClr>
              <a:buSzPts val="1100"/>
              <a:buFont typeface="Arial"/>
              <a:buNone/>
            </a:pPr>
            <a:r>
              <a:rPr lang="en" sz="1200" b="1" dirty="0">
                <a:latin typeface="Open Sans"/>
                <a:ea typeface="Open Sans"/>
                <a:cs typeface="Open Sans"/>
                <a:sym typeface="Open Sans"/>
              </a:rPr>
              <a:t>Jay Scott, Director</a:t>
            </a:r>
            <a:br>
              <a:rPr lang="en" sz="1200" dirty="0"/>
            </a:br>
            <a:r>
              <a:rPr lang="en" sz="1200" u="sng" dirty="0">
                <a:solidFill>
                  <a:schemeClr val="hlink"/>
                </a:solidFill>
                <a:hlinkClick r:id="rId5"/>
              </a:rPr>
              <a:t>jscott@ksde.org</a:t>
            </a:r>
            <a:r>
              <a:rPr lang="en" sz="1200" dirty="0"/>
              <a:t> </a:t>
            </a:r>
            <a:endParaRPr sz="1200" dirty="0"/>
          </a:p>
          <a:p>
            <a:pPr marL="0" lvl="0" indent="0" algn="l" rtl="0">
              <a:lnSpc>
                <a:spcPct val="100000"/>
              </a:lnSpc>
              <a:spcBef>
                <a:spcPts val="800"/>
              </a:spcBef>
              <a:spcAft>
                <a:spcPts val="0"/>
              </a:spcAft>
              <a:buClr>
                <a:srgbClr val="000000"/>
              </a:buClr>
              <a:buSzPts val="1100"/>
              <a:buFont typeface="Arial"/>
              <a:buNone/>
            </a:pPr>
            <a:r>
              <a:rPr lang="en" sz="1200" b="1" dirty="0">
                <a:latin typeface="Open Sans"/>
                <a:ea typeface="Open Sans"/>
                <a:cs typeface="Open Sans"/>
                <a:sym typeface="Open Sans"/>
              </a:rPr>
              <a:t>Rue Huereca-Retana, Adm. Specialist </a:t>
            </a:r>
            <a:r>
              <a:rPr lang="en" sz="1200" u="sng" dirty="0">
                <a:solidFill>
                  <a:schemeClr val="hlink"/>
                </a:solidFill>
                <a:hlinkClick r:id="rId6"/>
              </a:rPr>
              <a:t>rhuereca-retana@ksde.org</a:t>
            </a:r>
            <a:endParaRPr sz="1200" dirty="0"/>
          </a:p>
          <a:p>
            <a:pPr marL="0" lvl="0" indent="0" algn="l" rtl="0">
              <a:lnSpc>
                <a:spcPct val="100000"/>
              </a:lnSpc>
              <a:spcBef>
                <a:spcPts val="800"/>
              </a:spcBef>
              <a:spcAft>
                <a:spcPts val="0"/>
              </a:spcAft>
              <a:buClr>
                <a:srgbClr val="000000"/>
              </a:buClr>
              <a:buSzPts val="1100"/>
              <a:buFont typeface="Arial"/>
              <a:buNone/>
            </a:pPr>
            <a:endParaRPr sz="1400" dirty="0"/>
          </a:p>
          <a:p>
            <a:pPr marL="0" lvl="0" indent="0" algn="l" rtl="0">
              <a:lnSpc>
                <a:spcPct val="100000"/>
              </a:lnSpc>
              <a:spcBef>
                <a:spcPts val="800"/>
              </a:spcBef>
              <a:spcAft>
                <a:spcPts val="0"/>
              </a:spcAft>
              <a:buSzPts val="1100"/>
              <a:buNone/>
            </a:pPr>
            <a:endParaRPr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ad0ac4c8f1_0_4"/>
          <p:cNvSpPr>
            <a:spLocks noGrp="1"/>
          </p:cNvSpPr>
          <p:nvPr>
            <p:ph type="media" idx="2"/>
          </p:nvPr>
        </p:nvSpPr>
        <p:spPr>
          <a:xfrm>
            <a:off x="638392" y="452004"/>
            <a:ext cx="5581200" cy="27744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accent2"/>
              </a:buClr>
              <a:buSzPts val="2100"/>
              <a:buFont typeface="Arial"/>
              <a:buNone/>
            </a:pPr>
            <a:endParaRPr sz="2100" b="0" i="0" u="none" strike="noStrike" cap="none">
              <a:latin typeface="Open Sans Light"/>
              <a:ea typeface="Open Sans Light"/>
              <a:cs typeface="Open Sans Light"/>
              <a:sym typeface="Open Sans Light"/>
            </a:endParaRPr>
          </a:p>
        </p:txBody>
      </p:sp>
      <p:sp>
        <p:nvSpPr>
          <p:cNvPr id="148" name="Google Shape;148;g2ad0ac4c8f1_0_4"/>
          <p:cNvSpPr txBox="1"/>
          <p:nvPr/>
        </p:nvSpPr>
        <p:spPr>
          <a:xfrm>
            <a:off x="53537" y="3394147"/>
            <a:ext cx="8858400" cy="1158000"/>
          </a:xfrm>
          <a:prstGeom prst="rect">
            <a:avLst/>
          </a:prstGeom>
          <a:noFill/>
          <a:ln>
            <a:noFill/>
          </a:ln>
        </p:spPr>
        <p:txBody>
          <a:bodyPr spcFirstLastPara="1" wrap="square" lIns="68575" tIns="34275" rIns="68575" bIns="34275" anchor="ctr" anchorCtr="0">
            <a:noAutofit/>
          </a:bodyPr>
          <a:lstStyle/>
          <a:p>
            <a:pPr marL="0" marR="0" lvl="0" indent="0" algn="ctr" rtl="0">
              <a:lnSpc>
                <a:spcPct val="74069"/>
              </a:lnSpc>
              <a:spcBef>
                <a:spcPts val="0"/>
              </a:spcBef>
              <a:spcAft>
                <a:spcPts val="0"/>
              </a:spcAft>
              <a:buClr>
                <a:srgbClr val="12284C"/>
              </a:buClr>
              <a:buSzPts val="5400"/>
              <a:buFont typeface="Arial"/>
              <a:buNone/>
            </a:pPr>
            <a:r>
              <a:rPr lang="en" sz="5400" b="0" i="0" u="none" strike="noStrike" cap="none">
                <a:solidFill>
                  <a:srgbClr val="12284C"/>
                </a:solidFill>
                <a:latin typeface="Open Sans Light"/>
                <a:ea typeface="Open Sans Light"/>
                <a:cs typeface="Open Sans Light"/>
                <a:sym typeface="Open Sans Light"/>
              </a:rPr>
              <a:t>Kansas leads the </a:t>
            </a:r>
            <a:r>
              <a:rPr lang="en" sz="5400" b="1" i="0" u="none" strike="noStrike" cap="none">
                <a:solidFill>
                  <a:srgbClr val="FFA400"/>
                </a:solidFill>
                <a:latin typeface="Open Sans Light"/>
                <a:ea typeface="Open Sans Light"/>
                <a:cs typeface="Open Sans Light"/>
                <a:sym typeface="Open Sans Light"/>
              </a:rPr>
              <a:t>world</a:t>
            </a:r>
            <a:r>
              <a:rPr lang="en" sz="5400" b="0" i="0" u="none" strike="noStrike" cap="none">
                <a:solidFill>
                  <a:srgbClr val="12284C"/>
                </a:solidFill>
                <a:latin typeface="Open Sans Light"/>
                <a:ea typeface="Open Sans Light"/>
                <a:cs typeface="Open Sans Light"/>
                <a:sym typeface="Open Sans Light"/>
              </a:rPr>
              <a:t> in the success of each student</a:t>
            </a:r>
            <a:endParaRPr sz="1100"/>
          </a:p>
        </p:txBody>
      </p:sp>
      <p:pic>
        <p:nvPicPr>
          <p:cNvPr id="149" name="Google Shape;149;g2ad0ac4c8f1_0_4"/>
          <p:cNvPicPr preferRelativeResize="0"/>
          <p:nvPr/>
        </p:nvPicPr>
        <p:blipFill rotWithShape="1">
          <a:blip r:embed="rId3">
            <a:alphaModFix/>
          </a:blip>
          <a:srcRect/>
          <a:stretch/>
        </p:blipFill>
        <p:spPr>
          <a:xfrm>
            <a:off x="2" y="0"/>
            <a:ext cx="9144002" cy="3162300"/>
          </a:xfrm>
          <a:prstGeom prst="rect">
            <a:avLst/>
          </a:prstGeom>
          <a:noFill/>
          <a:ln>
            <a:noFill/>
          </a:ln>
        </p:spPr>
      </p:pic>
      <p:sp>
        <p:nvSpPr>
          <p:cNvPr id="150" name="Google Shape;150;g2ad0ac4c8f1_0_4"/>
          <p:cNvSpPr txBox="1"/>
          <p:nvPr/>
        </p:nvSpPr>
        <p:spPr>
          <a:xfrm>
            <a:off x="63062" y="2"/>
            <a:ext cx="8839200" cy="382500"/>
          </a:xfrm>
          <a:prstGeom prst="rect">
            <a:avLst/>
          </a:prstGeom>
          <a:noFill/>
          <a:ln>
            <a:noFill/>
          </a:ln>
        </p:spPr>
        <p:txBody>
          <a:bodyPr spcFirstLastPara="1" wrap="square" lIns="0" tIns="0" rIns="0" bIns="91425" anchor="t" anchorCtr="0">
            <a:noAutofit/>
          </a:bodyPr>
          <a:lstStyle/>
          <a:p>
            <a:pPr marL="0" marR="0" lvl="0" indent="0" algn="l" rtl="0">
              <a:lnSpc>
                <a:spcPct val="100000"/>
              </a:lnSpc>
              <a:spcBef>
                <a:spcPts val="0"/>
              </a:spcBef>
              <a:spcAft>
                <a:spcPts val="0"/>
              </a:spcAft>
              <a:buClr>
                <a:srgbClr val="12284C"/>
              </a:buClr>
              <a:buSzPts val="3300"/>
              <a:buFont typeface="Open Sans Light"/>
              <a:buNone/>
            </a:pPr>
            <a:r>
              <a:rPr lang="en" sz="3300" b="1" i="0" u="none" strike="noStrike" cap="none">
                <a:solidFill>
                  <a:srgbClr val="12284C"/>
                </a:solidFill>
                <a:latin typeface="Open Sans Light"/>
                <a:ea typeface="Open Sans Light"/>
                <a:cs typeface="Open Sans Light"/>
                <a:sym typeface="Open Sans Light"/>
              </a:rPr>
              <a:t>Our Vision for Kansas ...</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E57E-4FF5-AA7F-6829-DB6F0398787A}"/>
              </a:ext>
            </a:extLst>
          </p:cNvPr>
          <p:cNvSpPr>
            <a:spLocks noGrp="1"/>
          </p:cNvSpPr>
          <p:nvPr>
            <p:ph type="title"/>
          </p:nvPr>
        </p:nvSpPr>
        <p:spPr/>
        <p:txBody>
          <a:bodyPr/>
          <a:lstStyle/>
          <a:p>
            <a:r>
              <a:rPr lang="en-US" dirty="0"/>
              <a:t>KESA Purpose</a:t>
            </a:r>
          </a:p>
        </p:txBody>
      </p:sp>
      <p:sp>
        <p:nvSpPr>
          <p:cNvPr id="3" name="Text Placeholder 2">
            <a:extLst>
              <a:ext uri="{FF2B5EF4-FFF2-40B4-BE49-F238E27FC236}">
                <a16:creationId xmlns:a16="http://schemas.microsoft.com/office/drawing/2014/main" id="{64CA3176-786A-30C8-34D7-263E95B12D4F}"/>
              </a:ext>
            </a:extLst>
          </p:cNvPr>
          <p:cNvSpPr>
            <a:spLocks noGrp="1"/>
          </p:cNvSpPr>
          <p:nvPr>
            <p:ph type="body" idx="1"/>
          </p:nvPr>
        </p:nvSpPr>
        <p:spPr/>
        <p:txBody>
          <a:bodyPr/>
          <a:lstStyle/>
          <a:p>
            <a:pPr marL="139700" indent="0">
              <a:buNone/>
            </a:pPr>
            <a:r>
              <a:rPr lang="en-US" dirty="0"/>
              <a:t>As a tool to support Kansas in leading the world in the success of each student, the Kansas Education Systems Accreditation model does the following:</a:t>
            </a:r>
          </a:p>
          <a:p>
            <a:pPr>
              <a:buFont typeface="Courier New" panose="02070309020205020404" pitchFamily="49" charset="0"/>
              <a:buChar char="o"/>
            </a:pPr>
            <a:r>
              <a:rPr lang="en-US" dirty="0"/>
              <a:t>Ensures that each K-12 system has fundamental practices in place at a high level in each classroom</a:t>
            </a:r>
          </a:p>
          <a:p>
            <a:pPr>
              <a:buFont typeface="Courier New" panose="02070309020205020404" pitchFamily="49" charset="0"/>
              <a:buChar char="o"/>
            </a:pPr>
            <a:r>
              <a:rPr lang="en-US" dirty="0"/>
              <a:t>Evaluates each system’s lead indicator data and State Board outcomes</a:t>
            </a:r>
          </a:p>
          <a:p>
            <a:pPr>
              <a:buFont typeface="Courier New" panose="02070309020205020404" pitchFamily="49" charset="0"/>
              <a:buChar char="o"/>
            </a:pPr>
            <a:r>
              <a:rPr lang="en-US" dirty="0"/>
              <a:t>Ensures that each K-12 system is in compliance with all identified compliance areas</a:t>
            </a:r>
          </a:p>
          <a:p>
            <a:pPr marL="139700" indent="0">
              <a:buNone/>
            </a:pPr>
            <a:endParaRPr lang="en-US" dirty="0"/>
          </a:p>
          <a:p>
            <a:pPr marL="139700" indent="0">
              <a:buNone/>
            </a:pPr>
            <a:endParaRPr lang="en-US" dirty="0"/>
          </a:p>
        </p:txBody>
      </p:sp>
    </p:spTree>
    <p:extLst>
      <p:ext uri="{BB962C8B-B14F-4D97-AF65-F5344CB8AC3E}">
        <p14:creationId xmlns:p14="http://schemas.microsoft.com/office/powerpoint/2010/main" val="816309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Topics for this session</a:t>
            </a:r>
            <a:endParaRPr/>
          </a:p>
        </p:txBody>
      </p:sp>
      <p:sp>
        <p:nvSpPr>
          <p:cNvPr id="156" name="Google Shape;156;p2"/>
          <p:cNvSpPr txBox="1">
            <a:spLocks noGrp="1"/>
          </p:cNvSpPr>
          <p:nvPr>
            <p:ph type="body" idx="1"/>
          </p:nvPr>
        </p:nvSpPr>
        <p:spPr>
          <a:xfrm>
            <a:off x="396975" y="1106644"/>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63636"/>
              </a:lnSpc>
              <a:spcBef>
                <a:spcPts val="0"/>
              </a:spcBef>
              <a:spcAft>
                <a:spcPts val="0"/>
              </a:spcAft>
              <a:buSzPts val="1400"/>
              <a:buNone/>
            </a:pPr>
            <a:endParaRPr sz="1800" dirty="0">
              <a:highlight>
                <a:srgbClr val="FFFFFF"/>
              </a:highlight>
            </a:endParaRPr>
          </a:p>
          <a:p>
            <a:pPr marL="457200" lvl="0" indent="-342900" algn="l" rtl="0">
              <a:lnSpc>
                <a:spcPct val="90000"/>
              </a:lnSpc>
              <a:spcBef>
                <a:spcPts val="1200"/>
              </a:spcBef>
              <a:spcAft>
                <a:spcPts val="0"/>
              </a:spcAft>
              <a:buSzPts val="1800"/>
              <a:buChar char="●"/>
            </a:pPr>
            <a:r>
              <a:rPr lang="en" sz="1800" dirty="0">
                <a:highlight>
                  <a:srgbClr val="FFFFFF"/>
                </a:highlight>
              </a:rPr>
              <a:t>State BOE Action on KESA 2.0</a:t>
            </a:r>
            <a:endParaRPr sz="1800" dirty="0">
              <a:highlight>
                <a:srgbClr val="FFFFFF"/>
              </a:highlight>
            </a:endParaRPr>
          </a:p>
          <a:p>
            <a:pPr marL="0" lvl="0" indent="0" algn="l" rtl="0">
              <a:lnSpc>
                <a:spcPct val="90000"/>
              </a:lnSpc>
              <a:spcBef>
                <a:spcPts val="1200"/>
              </a:spcBef>
              <a:spcAft>
                <a:spcPts val="0"/>
              </a:spcAft>
              <a:buNone/>
            </a:pPr>
            <a:endParaRPr sz="1800" dirty="0">
              <a:highlight>
                <a:srgbClr val="FFFFFF"/>
              </a:highlight>
            </a:endParaRPr>
          </a:p>
          <a:p>
            <a:pPr marL="457200" lvl="0" indent="-342900" algn="l" rtl="0">
              <a:lnSpc>
                <a:spcPct val="90000"/>
              </a:lnSpc>
              <a:spcBef>
                <a:spcPts val="1200"/>
              </a:spcBef>
              <a:spcAft>
                <a:spcPts val="0"/>
              </a:spcAft>
              <a:buSzPts val="1800"/>
              <a:buChar char="●"/>
            </a:pPr>
            <a:r>
              <a:rPr lang="en" sz="1800" dirty="0">
                <a:highlight>
                  <a:srgbClr val="FFFFFF"/>
                </a:highlight>
              </a:rPr>
              <a:t>KESA 2.0 Build</a:t>
            </a:r>
            <a:endParaRPr sz="1800" dirty="0">
              <a:highlight>
                <a:srgbClr val="FFFFFF"/>
              </a:highlight>
            </a:endParaRPr>
          </a:p>
          <a:p>
            <a:pPr marL="0" lvl="0" indent="0" algn="l" rtl="0">
              <a:lnSpc>
                <a:spcPct val="90000"/>
              </a:lnSpc>
              <a:spcBef>
                <a:spcPts val="1200"/>
              </a:spcBef>
              <a:spcAft>
                <a:spcPts val="0"/>
              </a:spcAft>
              <a:buNone/>
            </a:pPr>
            <a:endParaRPr sz="1800" dirty="0">
              <a:highlight>
                <a:srgbClr val="FFFFFF"/>
              </a:highlight>
            </a:endParaRPr>
          </a:p>
          <a:p>
            <a:pPr marL="457200" lvl="0" indent="-342900" algn="l" rtl="0">
              <a:lnSpc>
                <a:spcPct val="90000"/>
              </a:lnSpc>
              <a:spcBef>
                <a:spcPts val="1200"/>
              </a:spcBef>
              <a:spcAft>
                <a:spcPts val="0"/>
              </a:spcAft>
              <a:buSzPts val="1800"/>
              <a:buChar char="●"/>
            </a:pPr>
            <a:r>
              <a:rPr lang="en" sz="1800" dirty="0">
                <a:highlight>
                  <a:srgbClr val="FFFFFF"/>
                </a:highlight>
              </a:rPr>
              <a:t>Spring 2024 KESA Check-ins</a:t>
            </a:r>
            <a:endParaRPr sz="1800" dirty="0">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
          <p:cNvSpPr txBox="1">
            <a:spLocks noGrp="1"/>
          </p:cNvSpPr>
          <p:nvPr>
            <p:ph type="title"/>
          </p:nvPr>
        </p:nvSpPr>
        <p:spPr>
          <a:xfrm>
            <a:off x="628650" y="2074675"/>
            <a:ext cx="80952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3300"/>
              <a:buNone/>
            </a:pPr>
            <a:r>
              <a:rPr lang="en"/>
              <a:t>State BOE Action on KESA 2.0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a5805c8f73_0_0"/>
          <p:cNvSpPr txBox="1">
            <a:spLocks noGrp="1"/>
          </p:cNvSpPr>
          <p:nvPr>
            <p:ph type="body" idx="1"/>
          </p:nvPr>
        </p:nvSpPr>
        <p:spPr>
          <a:xfrm>
            <a:off x="767725" y="1330375"/>
            <a:ext cx="7707000" cy="2655900"/>
          </a:xfrm>
          <a:prstGeom prst="rect">
            <a:avLst/>
          </a:prstGeom>
          <a:noFill/>
          <a:ln>
            <a:noFill/>
          </a:ln>
        </p:spPr>
        <p:txBody>
          <a:bodyPr spcFirstLastPara="1" wrap="square" lIns="68575" tIns="34275" rIns="68575" bIns="34275" anchor="t" anchorCtr="0">
            <a:normAutofit/>
          </a:bodyPr>
          <a:lstStyle/>
          <a:p>
            <a:pPr marL="342900" lvl="0" indent="-254000" algn="l" rtl="0">
              <a:lnSpc>
                <a:spcPct val="90000"/>
              </a:lnSpc>
              <a:spcBef>
                <a:spcPts val="800"/>
              </a:spcBef>
              <a:spcAft>
                <a:spcPts val="0"/>
              </a:spcAft>
              <a:buSzPts val="1400"/>
              <a:buChar char="•"/>
            </a:pPr>
            <a:r>
              <a:rPr lang="en"/>
              <a:t>Approval of KESA 2.0 (beginning in 24-25) including:</a:t>
            </a:r>
            <a:endParaRPr/>
          </a:p>
          <a:p>
            <a:pPr marL="88900" lvl="0" indent="0" algn="l" rtl="0">
              <a:lnSpc>
                <a:spcPct val="90000"/>
              </a:lnSpc>
              <a:spcBef>
                <a:spcPts val="800"/>
              </a:spcBef>
              <a:spcAft>
                <a:spcPts val="0"/>
              </a:spcAft>
              <a:buSzPts val="1400"/>
              <a:buNone/>
            </a:pPr>
            <a:endParaRPr/>
          </a:p>
          <a:p>
            <a:pPr marL="685800" lvl="1" indent="-254000" algn="l" rtl="0">
              <a:lnSpc>
                <a:spcPct val="90000"/>
              </a:lnSpc>
              <a:spcBef>
                <a:spcPts val="800"/>
              </a:spcBef>
              <a:spcAft>
                <a:spcPts val="0"/>
              </a:spcAft>
              <a:buSzPts val="1400"/>
              <a:buFont typeface="Arial"/>
              <a:buChar char="•"/>
            </a:pPr>
            <a:r>
              <a:rPr lang="en"/>
              <a:t>The Four Fundamentals as a basis for being accredited in Kansas.</a:t>
            </a:r>
            <a:endParaRPr/>
          </a:p>
          <a:p>
            <a:pPr marL="431800" lvl="1" indent="0" algn="l" rtl="0">
              <a:lnSpc>
                <a:spcPct val="90000"/>
              </a:lnSpc>
              <a:spcBef>
                <a:spcPts val="800"/>
              </a:spcBef>
              <a:spcAft>
                <a:spcPts val="0"/>
              </a:spcAft>
              <a:buSzPts val="1400"/>
              <a:buNone/>
            </a:pPr>
            <a:endParaRPr/>
          </a:p>
          <a:p>
            <a:pPr marL="685800" lvl="1" indent="-254000" algn="l" rtl="0">
              <a:lnSpc>
                <a:spcPct val="90000"/>
              </a:lnSpc>
              <a:spcBef>
                <a:spcPts val="800"/>
              </a:spcBef>
              <a:spcAft>
                <a:spcPts val="0"/>
              </a:spcAft>
              <a:buSzPts val="1400"/>
              <a:buChar char="•"/>
            </a:pPr>
            <a:r>
              <a:rPr lang="en"/>
              <a:t>The Annual Accreditation System.</a:t>
            </a:r>
            <a:endParaRPr/>
          </a:p>
        </p:txBody>
      </p:sp>
      <p:sp>
        <p:nvSpPr>
          <p:cNvPr id="168" name="Google Shape;168;g2a5805c8f73_0_0"/>
          <p:cNvSpPr txBox="1">
            <a:spLocks noGrp="1"/>
          </p:cNvSpPr>
          <p:nvPr>
            <p:ph type="title"/>
          </p:nvPr>
        </p:nvSpPr>
        <p:spPr>
          <a:xfrm>
            <a:off x="628650" y="273844"/>
            <a:ext cx="83076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
              <a:t>What we asked of the State Board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545D6A-55DE-651D-05BF-8021BCB8F1A5}"/>
              </a:ext>
            </a:extLst>
          </p:cNvPr>
          <p:cNvSpPr>
            <a:spLocks noGrp="1"/>
          </p:cNvSpPr>
          <p:nvPr>
            <p:ph idx="1"/>
          </p:nvPr>
        </p:nvSpPr>
        <p:spPr>
          <a:xfrm>
            <a:off x="555585" y="963593"/>
            <a:ext cx="7959765" cy="3669130"/>
          </a:xfrm>
        </p:spPr>
        <p:txBody>
          <a:bodyPr>
            <a:noAutofit/>
          </a:bodyPr>
          <a:lstStyle/>
          <a:p>
            <a:r>
              <a:rPr lang="en-US" sz="1500" dirty="0">
                <a:solidFill>
                  <a:srgbClr val="242424"/>
                </a:solidFill>
              </a:rPr>
              <a:t>…that the Kansas State Board of Education </a:t>
            </a:r>
            <a:r>
              <a:rPr lang="en-US" sz="1500" b="1" dirty="0">
                <a:solidFill>
                  <a:srgbClr val="242424"/>
                </a:solidFill>
              </a:rPr>
              <a:t>approve the development of the KESA 2.0 model, as presented, that is set to begin in the 2024-2025 school year. </a:t>
            </a:r>
          </a:p>
          <a:p>
            <a:pPr marL="95250" indent="0">
              <a:buNone/>
            </a:pPr>
            <a:endParaRPr lang="en-US" sz="1500" b="1" dirty="0">
              <a:solidFill>
                <a:srgbClr val="242424"/>
              </a:solidFill>
            </a:endParaRPr>
          </a:p>
          <a:p>
            <a:r>
              <a:rPr lang="en-US" sz="1500" dirty="0">
                <a:solidFill>
                  <a:srgbClr val="242424"/>
                </a:solidFill>
              </a:rPr>
              <a:t>The KESA 2.0 model shall ensure that </a:t>
            </a:r>
            <a:r>
              <a:rPr lang="en-US" sz="1500" b="1" dirty="0">
                <a:solidFill>
                  <a:srgbClr val="242424"/>
                </a:solidFill>
              </a:rPr>
              <a:t>districts will be accredited based on the four fundamentals, the five board outcomes, student outcomes, and compliance</a:t>
            </a:r>
            <a:r>
              <a:rPr lang="en-US" sz="1500" dirty="0">
                <a:solidFill>
                  <a:srgbClr val="242424"/>
                </a:solidFill>
              </a:rPr>
              <a:t>. The model shall also account for current accreditation regulations. </a:t>
            </a:r>
          </a:p>
          <a:p>
            <a:pPr marL="95250" indent="0">
              <a:buNone/>
            </a:pPr>
            <a:endParaRPr lang="en-US" sz="1500" dirty="0">
              <a:solidFill>
                <a:srgbClr val="242424"/>
              </a:solidFill>
            </a:endParaRPr>
          </a:p>
          <a:p>
            <a:r>
              <a:rPr lang="en-US" sz="1500" dirty="0">
                <a:solidFill>
                  <a:srgbClr val="242424"/>
                </a:solidFill>
              </a:rPr>
              <a:t>The Board expects an updated, actionable model to be presented for approval by the Board once it is developed. An actionable model would be one that clearly lays out expectations for various levels of accreditation, timelines involved, and responsibilities of KSDE, districts, and the ARC so that all aspects are in place prior to implementation.</a:t>
            </a:r>
          </a:p>
        </p:txBody>
      </p:sp>
      <p:sp>
        <p:nvSpPr>
          <p:cNvPr id="3" name="Title 2">
            <a:extLst>
              <a:ext uri="{FF2B5EF4-FFF2-40B4-BE49-F238E27FC236}">
                <a16:creationId xmlns:a16="http://schemas.microsoft.com/office/drawing/2014/main" id="{CF0528D1-A4F1-F88C-3056-E8C6D4DB40F4}"/>
              </a:ext>
            </a:extLst>
          </p:cNvPr>
          <p:cNvSpPr>
            <a:spLocks noGrp="1"/>
          </p:cNvSpPr>
          <p:nvPr>
            <p:ph type="title"/>
          </p:nvPr>
        </p:nvSpPr>
        <p:spPr>
          <a:xfrm>
            <a:off x="555585" y="101978"/>
            <a:ext cx="7886700" cy="994172"/>
          </a:xfrm>
        </p:spPr>
        <p:txBody>
          <a:bodyPr/>
          <a:lstStyle/>
          <a:p>
            <a:r>
              <a:rPr lang="en-US" dirty="0"/>
              <a:t>KESA 2.0 State Board Action</a:t>
            </a:r>
          </a:p>
        </p:txBody>
      </p:sp>
    </p:spTree>
    <p:extLst>
      <p:ext uri="{BB962C8B-B14F-4D97-AF65-F5344CB8AC3E}">
        <p14:creationId xmlns:p14="http://schemas.microsoft.com/office/powerpoint/2010/main" val="2635486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a5805c8f73_0_413"/>
          <p:cNvSpPr txBox="1">
            <a:spLocks noGrp="1"/>
          </p:cNvSpPr>
          <p:nvPr>
            <p:ph type="title"/>
          </p:nvPr>
        </p:nvSpPr>
        <p:spPr>
          <a:xfrm>
            <a:off x="628650" y="2074675"/>
            <a:ext cx="80952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3300"/>
              <a:buNone/>
            </a:pPr>
            <a:r>
              <a:rPr lang="en"/>
              <a:t>KESA 2.0 Build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909851-E072-DC38-357E-90208A793379}"/>
              </a:ext>
            </a:extLst>
          </p:cNvPr>
          <p:cNvSpPr>
            <a:spLocks noGrp="1"/>
          </p:cNvSpPr>
          <p:nvPr>
            <p:ph idx="1"/>
          </p:nvPr>
        </p:nvSpPr>
        <p:spPr/>
        <p:txBody>
          <a:bodyPr/>
          <a:lstStyle/>
          <a:p>
            <a:r>
              <a:rPr lang="en-US" dirty="0"/>
              <a:t>Develop the School Improvement Model Structures and Lead Indicators.</a:t>
            </a:r>
          </a:p>
          <a:p>
            <a:r>
              <a:rPr lang="en-US" dirty="0"/>
              <a:t>Design the templates needed for peer collaboration, gap analysis, and action plans.</a:t>
            </a:r>
          </a:p>
          <a:p>
            <a:r>
              <a:rPr lang="en-US" dirty="0"/>
              <a:t>Recruit and train facilitators for the peer collaboration, gap analysis, and action planning conversation.</a:t>
            </a:r>
          </a:p>
          <a:p>
            <a:r>
              <a:rPr lang="en-US" dirty="0"/>
              <a:t>Design the protocol for the deep dive into student performance data.</a:t>
            </a:r>
          </a:p>
        </p:txBody>
      </p:sp>
      <p:sp>
        <p:nvSpPr>
          <p:cNvPr id="3" name="Title 2">
            <a:extLst>
              <a:ext uri="{FF2B5EF4-FFF2-40B4-BE49-F238E27FC236}">
                <a16:creationId xmlns:a16="http://schemas.microsoft.com/office/drawing/2014/main" id="{04DF5320-0032-9AA8-382F-CAC30B22E43D}"/>
              </a:ext>
            </a:extLst>
          </p:cNvPr>
          <p:cNvSpPr>
            <a:spLocks noGrp="1"/>
          </p:cNvSpPr>
          <p:nvPr>
            <p:ph type="title"/>
          </p:nvPr>
        </p:nvSpPr>
        <p:spPr/>
        <p:txBody>
          <a:bodyPr/>
          <a:lstStyle/>
          <a:p>
            <a:r>
              <a:rPr lang="en-US" dirty="0"/>
              <a:t>Priority Projects</a:t>
            </a:r>
          </a:p>
        </p:txBody>
      </p:sp>
    </p:spTree>
    <p:extLst>
      <p:ext uri="{BB962C8B-B14F-4D97-AF65-F5344CB8AC3E}">
        <p14:creationId xmlns:p14="http://schemas.microsoft.com/office/powerpoint/2010/main" val="3410074238"/>
      </p:ext>
    </p:extLst>
  </p:cSld>
  <p:clrMapOvr>
    <a:masterClrMapping/>
  </p:clrMapOvr>
</p:sld>
</file>

<file path=ppt/theme/theme1.xml><?xml version="1.0" encoding="utf-8"?>
<a:theme xmlns:a="http://schemas.openxmlformats.org/drawingml/2006/main" name="2_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931</TotalTime>
  <Words>732</Words>
  <Application>Microsoft Office PowerPoint</Application>
  <PresentationFormat>On-screen Show (16:9)</PresentationFormat>
  <Paragraphs>91</Paragraphs>
  <Slides>17</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Open Sans</vt:lpstr>
      <vt:lpstr>Open Sans Semibold</vt:lpstr>
      <vt:lpstr>Courier New</vt:lpstr>
      <vt:lpstr>Open Sans Light</vt:lpstr>
      <vt:lpstr>2_Custom Design</vt:lpstr>
      <vt:lpstr>KESA Monthly Update</vt:lpstr>
      <vt:lpstr>PowerPoint Presentation</vt:lpstr>
      <vt:lpstr>KESA Purpose</vt:lpstr>
      <vt:lpstr>Topics for this session</vt:lpstr>
      <vt:lpstr>State BOE Action on KESA 2.0</vt:lpstr>
      <vt:lpstr>What we asked of the State Board</vt:lpstr>
      <vt:lpstr>KESA 2.0 State Board Action</vt:lpstr>
      <vt:lpstr>KESA 2.0 Build</vt:lpstr>
      <vt:lpstr>Priority Projects</vt:lpstr>
      <vt:lpstr>Priority Projects</vt:lpstr>
      <vt:lpstr>Supporting Projects</vt:lpstr>
      <vt:lpstr>KESA Check-Ins</vt:lpstr>
      <vt:lpstr>Spring 2024 KESA Check-ins</vt:lpstr>
      <vt:lpstr>Q &amp; A</vt:lpstr>
      <vt:lpstr>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KESA Monthly Update</dc:title>
  <dc:creator>Jay Scott</dc:creator>
  <cp:lastModifiedBy>Jay Scott</cp:lastModifiedBy>
  <cp:revision>2</cp:revision>
  <dcterms:modified xsi:type="dcterms:W3CDTF">2024-01-09T14:30:05Z</dcterms:modified>
</cp:coreProperties>
</file>